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2"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Lst>
  <p:sldSz cy="5143500" cx="9144000"/>
  <p:notesSz cx="6858000" cy="9144000"/>
  <p:embeddedFontLst>
    <p:embeddedFont>
      <p:font typeface="Roboto"/>
      <p:regular r:id="rId38"/>
      <p:bold r:id="rId39"/>
      <p:italic r:id="rId40"/>
      <p:boldItalic r:id="rId41"/>
    </p:embeddedFont>
    <p:embeddedFont>
      <p:font typeface="Lato"/>
      <p:regular r:id="rId42"/>
      <p:bold r:id="rId43"/>
      <p:italic r:id="rId44"/>
      <p:boldItalic r:id="rId4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169AD781-7B7F-49E0-B68A-15EB0FAD4BF0}">
  <a:tblStyle styleId="{169AD781-7B7F-49E0-B68A-15EB0FAD4BF0}" styleName="Table_0">
    <a:wholeTbl>
      <a:tcTxStyle b="off" i="off">
        <a:font>
          <a:latin typeface="Arial"/>
          <a:ea typeface="Arial"/>
          <a:cs typeface="Arial"/>
        </a:font>
        <a:srgbClr val="000000"/>
      </a:tcTxStyle>
      <a:tcStyle>
        <a:tcBdr>
          <a:left>
            <a:ln cap="flat" cmpd="sng" w="12700">
              <a:solidFill>
                <a:srgbClr val="9E9E9E"/>
              </a:solidFill>
              <a:prstDash val="solid"/>
              <a:round/>
              <a:headEnd len="sm" w="sm" type="none"/>
              <a:tailEnd len="sm" w="sm" type="none"/>
            </a:ln>
          </a:left>
          <a:right>
            <a:ln cap="flat" cmpd="sng" w="12700">
              <a:solidFill>
                <a:srgbClr val="9E9E9E"/>
              </a:solidFill>
              <a:prstDash val="solid"/>
              <a:round/>
              <a:headEnd len="sm" w="sm" type="none"/>
              <a:tailEnd len="sm" w="sm" type="none"/>
            </a:ln>
          </a:right>
          <a:top>
            <a:ln cap="flat" cmpd="sng" w="12700">
              <a:solidFill>
                <a:srgbClr val="9E9E9E"/>
              </a:solidFill>
              <a:prstDash val="solid"/>
              <a:round/>
              <a:headEnd len="sm" w="sm" type="none"/>
              <a:tailEnd len="sm" w="sm" type="none"/>
            </a:ln>
          </a:top>
          <a:bottom>
            <a:ln cap="flat" cmpd="sng" w="12700">
              <a:solidFill>
                <a:srgbClr val="9E9E9E"/>
              </a:solidFill>
              <a:prstDash val="solid"/>
              <a:round/>
              <a:headEnd len="sm" w="sm" type="none"/>
              <a:tailEnd len="sm" w="sm" type="none"/>
            </a:ln>
          </a:bottom>
          <a:insideH>
            <a:ln cap="flat" cmpd="sng" w="12700">
              <a:solidFill>
                <a:srgbClr val="9E9E9E"/>
              </a:solidFill>
              <a:prstDash val="solid"/>
              <a:round/>
              <a:headEnd len="sm" w="sm" type="none"/>
              <a:tailEnd len="sm" w="sm" type="none"/>
            </a:ln>
          </a:insideH>
          <a:insideV>
            <a:ln cap="flat" cmpd="sng" w="12700">
              <a:solidFill>
                <a:srgbClr val="9E9E9E"/>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Roboto-italic.fntdata"/><Relationship Id="rId20" Type="http://schemas.openxmlformats.org/officeDocument/2006/relationships/slide" Target="slides/slide14.xml"/><Relationship Id="rId42" Type="http://schemas.openxmlformats.org/officeDocument/2006/relationships/font" Target="fonts/Lato-regular.fntdata"/><Relationship Id="rId41" Type="http://schemas.openxmlformats.org/officeDocument/2006/relationships/font" Target="fonts/Roboto-boldItalic.fntdata"/><Relationship Id="rId22" Type="http://schemas.openxmlformats.org/officeDocument/2006/relationships/slide" Target="slides/slide16.xml"/><Relationship Id="rId44" Type="http://schemas.openxmlformats.org/officeDocument/2006/relationships/font" Target="fonts/Lato-italic.fntdata"/><Relationship Id="rId21" Type="http://schemas.openxmlformats.org/officeDocument/2006/relationships/slide" Target="slides/slide15.xml"/><Relationship Id="rId43" Type="http://schemas.openxmlformats.org/officeDocument/2006/relationships/font" Target="fonts/Lato-bold.fntdata"/><Relationship Id="rId24" Type="http://schemas.openxmlformats.org/officeDocument/2006/relationships/slide" Target="slides/slide18.xml"/><Relationship Id="rId23" Type="http://schemas.openxmlformats.org/officeDocument/2006/relationships/slide" Target="slides/slide17.xml"/><Relationship Id="rId45" Type="http://schemas.openxmlformats.org/officeDocument/2006/relationships/font" Target="fonts/Lato-boldItalic.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5" Type="http://schemas.openxmlformats.org/officeDocument/2006/relationships/slideMaster" Target="slideMasters/slideMaster1.xml"/><Relationship Id="rId6" Type="http://schemas.openxmlformats.org/officeDocument/2006/relationships/notesMaster" Target="notesMasters/notesMaster1.xml"/><Relationship Id="rId29" Type="http://schemas.openxmlformats.org/officeDocument/2006/relationships/slide" Target="slides/slide23.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slide" Target="slides/slide25.xml"/><Relationship Id="rId30" Type="http://schemas.openxmlformats.org/officeDocument/2006/relationships/slide" Target="slides/slide24.xml"/><Relationship Id="rId11" Type="http://schemas.openxmlformats.org/officeDocument/2006/relationships/slide" Target="slides/slide5.xml"/><Relationship Id="rId33" Type="http://schemas.openxmlformats.org/officeDocument/2006/relationships/slide" Target="slides/slide27.xml"/><Relationship Id="rId10" Type="http://schemas.openxmlformats.org/officeDocument/2006/relationships/slide" Target="slides/slide4.xml"/><Relationship Id="rId32" Type="http://schemas.openxmlformats.org/officeDocument/2006/relationships/slide" Target="slides/slide26.xml"/><Relationship Id="rId13" Type="http://schemas.openxmlformats.org/officeDocument/2006/relationships/slide" Target="slides/slide7.xml"/><Relationship Id="rId35" Type="http://schemas.openxmlformats.org/officeDocument/2006/relationships/slide" Target="slides/slide29.xml"/><Relationship Id="rId12" Type="http://schemas.openxmlformats.org/officeDocument/2006/relationships/slide" Target="slides/slide6.xml"/><Relationship Id="rId34" Type="http://schemas.openxmlformats.org/officeDocument/2006/relationships/slide" Target="slides/slide28.xml"/><Relationship Id="rId15" Type="http://schemas.openxmlformats.org/officeDocument/2006/relationships/slide" Target="slides/slide9.xml"/><Relationship Id="rId37" Type="http://schemas.openxmlformats.org/officeDocument/2006/relationships/slide" Target="slides/slide31.xml"/><Relationship Id="rId14" Type="http://schemas.openxmlformats.org/officeDocument/2006/relationships/slide" Target="slides/slide8.xml"/><Relationship Id="rId36" Type="http://schemas.openxmlformats.org/officeDocument/2006/relationships/slide" Target="slides/slide30.xml"/><Relationship Id="rId17" Type="http://schemas.openxmlformats.org/officeDocument/2006/relationships/slide" Target="slides/slide11.xml"/><Relationship Id="rId39" Type="http://schemas.openxmlformats.org/officeDocument/2006/relationships/font" Target="fonts/Roboto-bold.fntdata"/><Relationship Id="rId16" Type="http://schemas.openxmlformats.org/officeDocument/2006/relationships/slide" Target="slides/slide10.xml"/><Relationship Id="rId38" Type="http://schemas.openxmlformats.org/officeDocument/2006/relationships/font" Target="fonts/Roboto-regular.fntdata"/><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 name="Shape 62"/>
        <p:cNvGrpSpPr/>
        <p:nvPr/>
      </p:nvGrpSpPr>
      <p:grpSpPr>
        <a:xfrm>
          <a:off x="0" y="0"/>
          <a:ext cx="0" cy="0"/>
          <a:chOff x="0" y="0"/>
          <a:chExt cx="0" cy="0"/>
        </a:xfrm>
      </p:grpSpPr>
      <p:sp>
        <p:nvSpPr>
          <p:cNvPr id="63" name="Google Shape;63;g14d0b002bd6_0_27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4" name="Google Shape;64;g14d0b002bd6_0_27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7" name="Shape 137"/>
        <p:cNvGrpSpPr/>
        <p:nvPr/>
      </p:nvGrpSpPr>
      <p:grpSpPr>
        <a:xfrm>
          <a:off x="0" y="0"/>
          <a:ext cx="0" cy="0"/>
          <a:chOff x="0" y="0"/>
          <a:chExt cx="0" cy="0"/>
        </a:xfrm>
      </p:grpSpPr>
      <p:sp>
        <p:nvSpPr>
          <p:cNvPr id="138" name="Google Shape;138;g2629c0221e1_0_3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9" name="Google Shape;139;g2629c0221e1_0_3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5" name="Shape 145"/>
        <p:cNvGrpSpPr/>
        <p:nvPr/>
      </p:nvGrpSpPr>
      <p:grpSpPr>
        <a:xfrm>
          <a:off x="0" y="0"/>
          <a:ext cx="0" cy="0"/>
          <a:chOff x="0" y="0"/>
          <a:chExt cx="0" cy="0"/>
        </a:xfrm>
      </p:grpSpPr>
      <p:sp>
        <p:nvSpPr>
          <p:cNvPr id="146" name="Google Shape;146;g25e5f8dfa5d_3_5:notes"/>
          <p:cNvSpPr/>
          <p:nvPr>
            <p:ph idx="2" type="sldImg"/>
          </p:nvPr>
        </p:nvSpPr>
        <p:spPr>
          <a:xfrm>
            <a:off x="2697163" y="509588"/>
            <a:ext cx="4532400" cy="25494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7" name="Google Shape;147;g25e5f8dfa5d_3_5:notes"/>
          <p:cNvSpPr txBox="1"/>
          <p:nvPr>
            <p:ph idx="1" type="body"/>
          </p:nvPr>
        </p:nvSpPr>
        <p:spPr>
          <a:xfrm>
            <a:off x="992665" y="3228896"/>
            <a:ext cx="7941300" cy="3059100"/>
          </a:xfrm>
          <a:prstGeom prst="rect">
            <a:avLst/>
          </a:prstGeom>
          <a:noFill/>
          <a:ln>
            <a:noFill/>
          </a:ln>
        </p:spPr>
        <p:txBody>
          <a:bodyPr anchorCtr="0" anchor="t" bIns="46500" lIns="93025" spcFirstLastPara="1" rIns="93025" wrap="square" tIns="46500">
            <a:noAutofit/>
          </a:bodyPr>
          <a:lstStyle/>
          <a:p>
            <a:pPr indent="0" lvl="0" marL="0" marR="0" rtl="0" algn="l">
              <a:lnSpc>
                <a:spcPct val="100000"/>
              </a:lnSpc>
              <a:spcBef>
                <a:spcPts val="0"/>
              </a:spcBef>
              <a:spcAft>
                <a:spcPts val="0"/>
              </a:spcAft>
              <a:buClr>
                <a:schemeClr val="dk1"/>
              </a:buClr>
              <a:buSzPts val="1200"/>
              <a:buFont typeface="Calibri"/>
              <a:buNone/>
            </a:pPr>
            <a:r>
              <a:t/>
            </a:r>
            <a:endParaRPr b="0" i="0" sz="1200" u="none" cap="none" strike="noStrike">
              <a:solidFill>
                <a:schemeClr val="dk1"/>
              </a:solidFill>
              <a:latin typeface="Calibri"/>
              <a:ea typeface="Calibri"/>
              <a:cs typeface="Calibri"/>
              <a:sym typeface="Calibri"/>
            </a:endParaRPr>
          </a:p>
        </p:txBody>
      </p:sp>
      <p:sp>
        <p:nvSpPr>
          <p:cNvPr id="148" name="Google Shape;148;g25e5f8dfa5d_3_5:notes"/>
          <p:cNvSpPr txBox="1"/>
          <p:nvPr>
            <p:ph idx="12" type="sldNum"/>
          </p:nvPr>
        </p:nvSpPr>
        <p:spPr>
          <a:xfrm>
            <a:off x="5622800" y="6456612"/>
            <a:ext cx="4301400" cy="339900"/>
          </a:xfrm>
          <a:prstGeom prst="rect">
            <a:avLst/>
          </a:prstGeom>
          <a:noFill/>
          <a:ln>
            <a:noFill/>
          </a:ln>
        </p:spPr>
        <p:txBody>
          <a:bodyPr anchorCtr="0" anchor="b" bIns="46500" lIns="93025" spcFirstLastPara="1" rIns="93025" wrap="square" tIns="465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1" name="Shape 161"/>
        <p:cNvGrpSpPr/>
        <p:nvPr/>
      </p:nvGrpSpPr>
      <p:grpSpPr>
        <a:xfrm>
          <a:off x="0" y="0"/>
          <a:ext cx="0" cy="0"/>
          <a:chOff x="0" y="0"/>
          <a:chExt cx="0" cy="0"/>
        </a:xfrm>
      </p:grpSpPr>
      <p:sp>
        <p:nvSpPr>
          <p:cNvPr id="162" name="Google Shape;162;g2629c0221e1_0_63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3" name="Google Shape;163;g2629c0221e1_0_6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Connect crocodile clips to pins 0 and 3V and explain to students that this creates an electrical circuit. Demonstrate this by touching the crocodile clips together and observing the change in the output check mark should appear. 1023 is the highest possible readout.</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1" name="Shape 171"/>
        <p:cNvGrpSpPr/>
        <p:nvPr/>
      </p:nvGrpSpPr>
      <p:grpSpPr>
        <a:xfrm>
          <a:off x="0" y="0"/>
          <a:ext cx="0" cy="0"/>
          <a:chOff x="0" y="0"/>
          <a:chExt cx="0" cy="0"/>
        </a:xfrm>
      </p:grpSpPr>
      <p:sp>
        <p:nvSpPr>
          <p:cNvPr id="172" name="Google Shape;172;g2629c0221e1_0_37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3" name="Google Shape;173;g2629c0221e1_0_3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 name="Shape 179"/>
        <p:cNvGrpSpPr/>
        <p:nvPr/>
      </p:nvGrpSpPr>
      <p:grpSpPr>
        <a:xfrm>
          <a:off x="0" y="0"/>
          <a:ext cx="0" cy="0"/>
          <a:chOff x="0" y="0"/>
          <a:chExt cx="0" cy="0"/>
        </a:xfrm>
      </p:grpSpPr>
      <p:sp>
        <p:nvSpPr>
          <p:cNvPr id="180" name="Google Shape;180;g2629c0221e1_0_38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1" name="Google Shape;181;g2629c0221e1_0_38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7" name="Shape 187"/>
        <p:cNvGrpSpPr/>
        <p:nvPr/>
      </p:nvGrpSpPr>
      <p:grpSpPr>
        <a:xfrm>
          <a:off x="0" y="0"/>
          <a:ext cx="0" cy="0"/>
          <a:chOff x="0" y="0"/>
          <a:chExt cx="0" cy="0"/>
        </a:xfrm>
      </p:grpSpPr>
      <p:sp>
        <p:nvSpPr>
          <p:cNvPr id="188" name="Google Shape;188;g2629c0221e1_0_38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9" name="Google Shape;189;g2629c0221e1_0_38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7" name="Shape 197"/>
        <p:cNvGrpSpPr/>
        <p:nvPr/>
      </p:nvGrpSpPr>
      <p:grpSpPr>
        <a:xfrm>
          <a:off x="0" y="0"/>
          <a:ext cx="0" cy="0"/>
          <a:chOff x="0" y="0"/>
          <a:chExt cx="0" cy="0"/>
        </a:xfrm>
      </p:grpSpPr>
      <p:sp>
        <p:nvSpPr>
          <p:cNvPr id="198" name="Google Shape;198;g2629c0221e1_0_39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9" name="Google Shape;199;g2629c0221e1_0_39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Connect crocodile clips to pins 0 and 3V and explain to students that this creates an electrical circuit. Demonstrate this by touching the crocodile clips together and observing the change in the output check mark should appear. 1023 is the highest possible readout.</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7" name="Shape 207"/>
        <p:cNvGrpSpPr/>
        <p:nvPr/>
      </p:nvGrpSpPr>
      <p:grpSpPr>
        <a:xfrm>
          <a:off x="0" y="0"/>
          <a:ext cx="0" cy="0"/>
          <a:chOff x="0" y="0"/>
          <a:chExt cx="0" cy="0"/>
        </a:xfrm>
      </p:grpSpPr>
      <p:sp>
        <p:nvSpPr>
          <p:cNvPr id="208" name="Google Shape;208;g14d0b002bd6_0_30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9" name="Google Shape;209;g14d0b002bd6_0_30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Connect crocodile clips to pins 0 and 3V and explain to students that this creates an electrical circuit. Demonstrate this by touching the crocodile clips together and observing the change in the output check mark should appear. 1023 is the highest possible readout.</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9" name="Shape 219"/>
        <p:cNvGrpSpPr/>
        <p:nvPr/>
      </p:nvGrpSpPr>
      <p:grpSpPr>
        <a:xfrm>
          <a:off x="0" y="0"/>
          <a:ext cx="0" cy="0"/>
          <a:chOff x="0" y="0"/>
          <a:chExt cx="0" cy="0"/>
        </a:xfrm>
      </p:grpSpPr>
      <p:sp>
        <p:nvSpPr>
          <p:cNvPr id="220" name="Google Shape;220;g2629c0221e1_0_4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1" name="Google Shape;221;g2629c0221e1_0_4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8" name="Shape 228"/>
        <p:cNvGrpSpPr/>
        <p:nvPr/>
      </p:nvGrpSpPr>
      <p:grpSpPr>
        <a:xfrm>
          <a:off x="0" y="0"/>
          <a:ext cx="0" cy="0"/>
          <a:chOff x="0" y="0"/>
          <a:chExt cx="0" cy="0"/>
        </a:xfrm>
      </p:grpSpPr>
      <p:sp>
        <p:nvSpPr>
          <p:cNvPr id="229" name="Google Shape;229;g2629c0221e1_0_47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0" name="Google Shape;230;g2629c0221e1_0_4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 name="Shape 69"/>
        <p:cNvGrpSpPr/>
        <p:nvPr/>
      </p:nvGrpSpPr>
      <p:grpSpPr>
        <a:xfrm>
          <a:off x="0" y="0"/>
          <a:ext cx="0" cy="0"/>
          <a:chOff x="0" y="0"/>
          <a:chExt cx="0" cy="0"/>
        </a:xfrm>
      </p:grpSpPr>
      <p:sp>
        <p:nvSpPr>
          <p:cNvPr id="70" name="Google Shape;70;g14d0b002bd6_0_288:notes"/>
          <p:cNvSpPr/>
          <p:nvPr>
            <p:ph idx="2" type="sldImg"/>
          </p:nvPr>
        </p:nvSpPr>
        <p:spPr>
          <a:xfrm>
            <a:off x="2697163" y="509588"/>
            <a:ext cx="4532400" cy="25494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1" name="Google Shape;71;g14d0b002bd6_0_288:notes"/>
          <p:cNvSpPr txBox="1"/>
          <p:nvPr>
            <p:ph idx="1" type="body"/>
          </p:nvPr>
        </p:nvSpPr>
        <p:spPr>
          <a:xfrm>
            <a:off x="992665" y="3228896"/>
            <a:ext cx="7941300" cy="3059100"/>
          </a:xfrm>
          <a:prstGeom prst="rect">
            <a:avLst/>
          </a:prstGeom>
          <a:noFill/>
          <a:ln>
            <a:noFill/>
          </a:ln>
        </p:spPr>
        <p:txBody>
          <a:bodyPr anchorCtr="0" anchor="t" bIns="46500" lIns="93025" spcFirstLastPara="1" rIns="93025" wrap="square" tIns="46500">
            <a:noAutofit/>
          </a:bodyPr>
          <a:lstStyle/>
          <a:p>
            <a:pPr indent="0" lvl="0" marL="0" marR="0" rtl="0" algn="l">
              <a:lnSpc>
                <a:spcPct val="100000"/>
              </a:lnSpc>
              <a:spcBef>
                <a:spcPts val="0"/>
              </a:spcBef>
              <a:spcAft>
                <a:spcPts val="0"/>
              </a:spcAft>
              <a:buClr>
                <a:schemeClr val="dk1"/>
              </a:buClr>
              <a:buSzPts val="1200"/>
              <a:buFont typeface="Calibri"/>
              <a:buNone/>
            </a:pPr>
            <a:r>
              <a:t/>
            </a:r>
            <a:endParaRPr b="0" i="0" sz="1200" u="none" cap="none" strike="noStrike">
              <a:solidFill>
                <a:schemeClr val="dk1"/>
              </a:solidFill>
              <a:latin typeface="Calibri"/>
              <a:ea typeface="Calibri"/>
              <a:cs typeface="Calibri"/>
              <a:sym typeface="Calibri"/>
            </a:endParaRPr>
          </a:p>
        </p:txBody>
      </p:sp>
      <p:sp>
        <p:nvSpPr>
          <p:cNvPr id="72" name="Google Shape;72;g14d0b002bd6_0_288:notes"/>
          <p:cNvSpPr txBox="1"/>
          <p:nvPr>
            <p:ph idx="12" type="sldNum"/>
          </p:nvPr>
        </p:nvSpPr>
        <p:spPr>
          <a:xfrm>
            <a:off x="5622800" y="6456612"/>
            <a:ext cx="4301400" cy="339900"/>
          </a:xfrm>
          <a:prstGeom prst="rect">
            <a:avLst/>
          </a:prstGeom>
          <a:noFill/>
          <a:ln>
            <a:noFill/>
          </a:ln>
        </p:spPr>
        <p:txBody>
          <a:bodyPr anchorCtr="0" anchor="b" bIns="46500" lIns="93025" spcFirstLastPara="1" rIns="93025" wrap="square" tIns="465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7" name="Shape 237"/>
        <p:cNvGrpSpPr/>
        <p:nvPr/>
      </p:nvGrpSpPr>
      <p:grpSpPr>
        <a:xfrm>
          <a:off x="0" y="0"/>
          <a:ext cx="0" cy="0"/>
          <a:chOff x="0" y="0"/>
          <a:chExt cx="0" cy="0"/>
        </a:xfrm>
      </p:grpSpPr>
      <p:sp>
        <p:nvSpPr>
          <p:cNvPr id="238" name="Google Shape;238;g2629c0221e1_0_47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9" name="Google Shape;239;g2629c0221e1_0_47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6" name="Shape 246"/>
        <p:cNvGrpSpPr/>
        <p:nvPr/>
      </p:nvGrpSpPr>
      <p:grpSpPr>
        <a:xfrm>
          <a:off x="0" y="0"/>
          <a:ext cx="0" cy="0"/>
          <a:chOff x="0" y="0"/>
          <a:chExt cx="0" cy="0"/>
        </a:xfrm>
      </p:grpSpPr>
      <p:sp>
        <p:nvSpPr>
          <p:cNvPr id="247" name="Google Shape;247;g2629c0221e1_0_48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8" name="Google Shape;248;g2629c0221e1_0_48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5" name="Shape 255"/>
        <p:cNvGrpSpPr/>
        <p:nvPr/>
      </p:nvGrpSpPr>
      <p:grpSpPr>
        <a:xfrm>
          <a:off x="0" y="0"/>
          <a:ext cx="0" cy="0"/>
          <a:chOff x="0" y="0"/>
          <a:chExt cx="0" cy="0"/>
        </a:xfrm>
      </p:grpSpPr>
      <p:sp>
        <p:nvSpPr>
          <p:cNvPr id="256" name="Google Shape;256;g2629c0221e1_0_49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7" name="Google Shape;257;g2629c0221e1_0_4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Connect crocodile clips to pins 0 and 3V and explain to students that this creates an electrical circuit. Demonstrate this by touching the crocodile clips together and observing the change in the output check mark should appear. 1023 is the highest possible readout.</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5" name="Shape 265"/>
        <p:cNvGrpSpPr/>
        <p:nvPr/>
      </p:nvGrpSpPr>
      <p:grpSpPr>
        <a:xfrm>
          <a:off x="0" y="0"/>
          <a:ext cx="0" cy="0"/>
          <a:chOff x="0" y="0"/>
          <a:chExt cx="0" cy="0"/>
        </a:xfrm>
      </p:grpSpPr>
      <p:sp>
        <p:nvSpPr>
          <p:cNvPr id="266" name="Google Shape;266;g1f470a01b1c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7" name="Google Shape;267;g1f470a01b1c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Connect crocodile clips to pins 0 and 3V and explain to students that this creates an electrical circuit. Demonstrate this by touching the crocodile clips together and observing the change in the output check mark should appear. 1023 is the highest possible readout.</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1" name="Shape 281"/>
        <p:cNvGrpSpPr/>
        <p:nvPr/>
      </p:nvGrpSpPr>
      <p:grpSpPr>
        <a:xfrm>
          <a:off x="0" y="0"/>
          <a:ext cx="0" cy="0"/>
          <a:chOff x="0" y="0"/>
          <a:chExt cx="0" cy="0"/>
        </a:xfrm>
      </p:grpSpPr>
      <p:sp>
        <p:nvSpPr>
          <p:cNvPr id="282" name="Google Shape;282;g2629c0221e1_0_5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3" name="Google Shape;283;g2629c0221e1_0_5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5" name="Shape 295"/>
        <p:cNvGrpSpPr/>
        <p:nvPr/>
      </p:nvGrpSpPr>
      <p:grpSpPr>
        <a:xfrm>
          <a:off x="0" y="0"/>
          <a:ext cx="0" cy="0"/>
          <a:chOff x="0" y="0"/>
          <a:chExt cx="0" cy="0"/>
        </a:xfrm>
      </p:grpSpPr>
      <p:sp>
        <p:nvSpPr>
          <p:cNvPr id="296" name="Google Shape;296;g2629c0221e1_0_57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7" name="Google Shape;297;g2629c0221e1_0_57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5" name="Shape 305"/>
        <p:cNvGrpSpPr/>
        <p:nvPr/>
      </p:nvGrpSpPr>
      <p:grpSpPr>
        <a:xfrm>
          <a:off x="0" y="0"/>
          <a:ext cx="0" cy="0"/>
          <a:chOff x="0" y="0"/>
          <a:chExt cx="0" cy="0"/>
        </a:xfrm>
      </p:grpSpPr>
      <p:sp>
        <p:nvSpPr>
          <p:cNvPr id="306" name="Google Shape;306;g2629c0221e1_0_58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7" name="Google Shape;307;g2629c0221e1_0_58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6" name="Shape 316"/>
        <p:cNvGrpSpPr/>
        <p:nvPr/>
      </p:nvGrpSpPr>
      <p:grpSpPr>
        <a:xfrm>
          <a:off x="0" y="0"/>
          <a:ext cx="0" cy="0"/>
          <a:chOff x="0" y="0"/>
          <a:chExt cx="0" cy="0"/>
        </a:xfrm>
      </p:grpSpPr>
      <p:sp>
        <p:nvSpPr>
          <p:cNvPr id="317" name="Google Shape;317;g2629c0221e1_0_59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8" name="Google Shape;318;g2629c0221e1_0_59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6" name="Shape 326"/>
        <p:cNvGrpSpPr/>
        <p:nvPr/>
      </p:nvGrpSpPr>
      <p:grpSpPr>
        <a:xfrm>
          <a:off x="0" y="0"/>
          <a:ext cx="0" cy="0"/>
          <a:chOff x="0" y="0"/>
          <a:chExt cx="0" cy="0"/>
        </a:xfrm>
      </p:grpSpPr>
      <p:sp>
        <p:nvSpPr>
          <p:cNvPr id="327" name="Google Shape;327;g2629c0221e1_0_60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8" name="Google Shape;328;g2629c0221e1_0_60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6" name="Shape 336"/>
        <p:cNvGrpSpPr/>
        <p:nvPr/>
      </p:nvGrpSpPr>
      <p:grpSpPr>
        <a:xfrm>
          <a:off x="0" y="0"/>
          <a:ext cx="0" cy="0"/>
          <a:chOff x="0" y="0"/>
          <a:chExt cx="0" cy="0"/>
        </a:xfrm>
      </p:grpSpPr>
      <p:sp>
        <p:nvSpPr>
          <p:cNvPr id="337" name="Google Shape;337;g2629c0221e1_0_6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8" name="Google Shape;338;g2629c0221e1_0_6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 name="Shape 76"/>
        <p:cNvGrpSpPr/>
        <p:nvPr/>
      </p:nvGrpSpPr>
      <p:grpSpPr>
        <a:xfrm>
          <a:off x="0" y="0"/>
          <a:ext cx="0" cy="0"/>
          <a:chOff x="0" y="0"/>
          <a:chExt cx="0" cy="0"/>
        </a:xfrm>
      </p:grpSpPr>
      <p:sp>
        <p:nvSpPr>
          <p:cNvPr id="77" name="Google Shape;77;g1f46c3a44a9_0_22:notes"/>
          <p:cNvSpPr/>
          <p:nvPr>
            <p:ph idx="2" type="sldImg"/>
          </p:nvPr>
        </p:nvSpPr>
        <p:spPr>
          <a:xfrm>
            <a:off x="2697163" y="509588"/>
            <a:ext cx="4532400" cy="25494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8" name="Google Shape;78;g1f46c3a44a9_0_22:notes"/>
          <p:cNvSpPr txBox="1"/>
          <p:nvPr>
            <p:ph idx="1" type="body"/>
          </p:nvPr>
        </p:nvSpPr>
        <p:spPr>
          <a:xfrm>
            <a:off x="992665" y="3228896"/>
            <a:ext cx="7941300" cy="3059100"/>
          </a:xfrm>
          <a:prstGeom prst="rect">
            <a:avLst/>
          </a:prstGeom>
          <a:noFill/>
          <a:ln>
            <a:noFill/>
          </a:ln>
        </p:spPr>
        <p:txBody>
          <a:bodyPr anchorCtr="0" anchor="t" bIns="46500" lIns="93025" spcFirstLastPara="1" rIns="93025" wrap="square" tIns="46500">
            <a:noAutofit/>
          </a:bodyPr>
          <a:lstStyle/>
          <a:p>
            <a:pPr indent="0" lvl="0" marL="0" marR="0" rtl="0" algn="l">
              <a:lnSpc>
                <a:spcPct val="100000"/>
              </a:lnSpc>
              <a:spcBef>
                <a:spcPts val="0"/>
              </a:spcBef>
              <a:spcAft>
                <a:spcPts val="0"/>
              </a:spcAft>
              <a:buClr>
                <a:schemeClr val="dk1"/>
              </a:buClr>
              <a:buSzPts val="1200"/>
              <a:buFont typeface="Calibri"/>
              <a:buNone/>
            </a:pPr>
            <a:r>
              <a:t/>
            </a:r>
            <a:endParaRPr b="0" i="0" sz="1200" u="none" cap="none" strike="noStrike">
              <a:solidFill>
                <a:schemeClr val="dk1"/>
              </a:solidFill>
              <a:latin typeface="Calibri"/>
              <a:ea typeface="Calibri"/>
              <a:cs typeface="Calibri"/>
              <a:sym typeface="Calibri"/>
            </a:endParaRPr>
          </a:p>
        </p:txBody>
      </p:sp>
      <p:sp>
        <p:nvSpPr>
          <p:cNvPr id="79" name="Google Shape;79;g1f46c3a44a9_0_22:notes"/>
          <p:cNvSpPr txBox="1"/>
          <p:nvPr>
            <p:ph idx="12" type="sldNum"/>
          </p:nvPr>
        </p:nvSpPr>
        <p:spPr>
          <a:xfrm>
            <a:off x="5622800" y="6456612"/>
            <a:ext cx="4301400" cy="339900"/>
          </a:xfrm>
          <a:prstGeom prst="rect">
            <a:avLst/>
          </a:prstGeom>
          <a:noFill/>
          <a:ln>
            <a:noFill/>
          </a:ln>
        </p:spPr>
        <p:txBody>
          <a:bodyPr anchorCtr="0" anchor="b" bIns="46500" lIns="93025" spcFirstLastPara="1" rIns="93025" wrap="square" tIns="465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3" name="Shape 353"/>
        <p:cNvGrpSpPr/>
        <p:nvPr/>
      </p:nvGrpSpPr>
      <p:grpSpPr>
        <a:xfrm>
          <a:off x="0" y="0"/>
          <a:ext cx="0" cy="0"/>
          <a:chOff x="0" y="0"/>
          <a:chExt cx="0" cy="0"/>
        </a:xfrm>
      </p:grpSpPr>
      <p:sp>
        <p:nvSpPr>
          <p:cNvPr id="354" name="Google Shape;354;g14d0b002bd6_0_3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5" name="Google Shape;355;g14d0b002bd6_0_3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Remind students that to use the input again the restart button has to be pressed and locate this on the back of the micro:bit. A possible extension would be to have kids code a restart automatically.</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0" name="Shape 360"/>
        <p:cNvGrpSpPr/>
        <p:nvPr/>
      </p:nvGrpSpPr>
      <p:grpSpPr>
        <a:xfrm>
          <a:off x="0" y="0"/>
          <a:ext cx="0" cy="0"/>
          <a:chOff x="0" y="0"/>
          <a:chExt cx="0" cy="0"/>
        </a:xfrm>
      </p:grpSpPr>
      <p:sp>
        <p:nvSpPr>
          <p:cNvPr id="361" name="Google Shape;361;g14d0b002bd6_0_338:notes"/>
          <p:cNvSpPr/>
          <p:nvPr>
            <p:ph idx="2" type="sldImg"/>
          </p:nvPr>
        </p:nvSpPr>
        <p:spPr>
          <a:xfrm>
            <a:off x="2697163" y="509588"/>
            <a:ext cx="4532400" cy="25494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62" name="Google Shape;362;g14d0b002bd6_0_338:notes"/>
          <p:cNvSpPr txBox="1"/>
          <p:nvPr>
            <p:ph idx="1" type="body"/>
          </p:nvPr>
        </p:nvSpPr>
        <p:spPr>
          <a:xfrm>
            <a:off x="992665" y="3228896"/>
            <a:ext cx="7941300" cy="3059100"/>
          </a:xfrm>
          <a:prstGeom prst="rect">
            <a:avLst/>
          </a:prstGeom>
          <a:noFill/>
          <a:ln>
            <a:noFill/>
          </a:ln>
        </p:spPr>
        <p:txBody>
          <a:bodyPr anchorCtr="0" anchor="t" bIns="46500" lIns="93025" spcFirstLastPara="1" rIns="93025" wrap="square" tIns="46500">
            <a:noAutofit/>
          </a:bodyPr>
          <a:lstStyle/>
          <a:p>
            <a:pPr indent="0" lvl="0" marL="0" marR="0" rtl="0" algn="l">
              <a:lnSpc>
                <a:spcPct val="100000"/>
              </a:lnSpc>
              <a:spcBef>
                <a:spcPts val="0"/>
              </a:spcBef>
              <a:spcAft>
                <a:spcPts val="0"/>
              </a:spcAft>
              <a:buClr>
                <a:schemeClr val="dk1"/>
              </a:buClr>
              <a:buSzPts val="1200"/>
              <a:buFont typeface="Calibri"/>
              <a:buNone/>
            </a:pPr>
            <a:r>
              <a:t/>
            </a:r>
            <a:endParaRPr/>
          </a:p>
          <a:p>
            <a:pPr indent="0" lvl="0" marL="0" marR="0" rtl="0" algn="l">
              <a:lnSpc>
                <a:spcPct val="100000"/>
              </a:lnSpc>
              <a:spcBef>
                <a:spcPts val="0"/>
              </a:spcBef>
              <a:spcAft>
                <a:spcPts val="0"/>
              </a:spcAft>
              <a:buClr>
                <a:schemeClr val="dk1"/>
              </a:buClr>
              <a:buSzPts val="1200"/>
              <a:buFont typeface="Calibri"/>
              <a:buNone/>
            </a:pPr>
            <a:r>
              <a:rPr lang="en"/>
              <a:t>Micro:bit Pros - small so it can be moved around to test different objects, Cons - need to write a program to create an electrical conductor test</a:t>
            </a:r>
            <a:endParaRPr/>
          </a:p>
        </p:txBody>
      </p:sp>
      <p:sp>
        <p:nvSpPr>
          <p:cNvPr id="363" name="Google Shape;363;g14d0b002bd6_0_338:notes"/>
          <p:cNvSpPr txBox="1"/>
          <p:nvPr>
            <p:ph idx="12" type="sldNum"/>
          </p:nvPr>
        </p:nvSpPr>
        <p:spPr>
          <a:xfrm>
            <a:off x="5622800" y="6456612"/>
            <a:ext cx="4301400" cy="339900"/>
          </a:xfrm>
          <a:prstGeom prst="rect">
            <a:avLst/>
          </a:prstGeom>
          <a:noFill/>
          <a:ln>
            <a:noFill/>
          </a:ln>
        </p:spPr>
        <p:txBody>
          <a:bodyPr anchorCtr="0" anchor="b" bIns="46500" lIns="93025" spcFirstLastPara="1" rIns="93025" wrap="square" tIns="465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 name="Shape 87"/>
        <p:cNvGrpSpPr/>
        <p:nvPr/>
      </p:nvGrpSpPr>
      <p:grpSpPr>
        <a:xfrm>
          <a:off x="0" y="0"/>
          <a:ext cx="0" cy="0"/>
          <a:chOff x="0" y="0"/>
          <a:chExt cx="0" cy="0"/>
        </a:xfrm>
      </p:grpSpPr>
      <p:sp>
        <p:nvSpPr>
          <p:cNvPr id="88" name="Google Shape;88;g1f46c3a44a9_0_12:notes"/>
          <p:cNvSpPr/>
          <p:nvPr>
            <p:ph idx="2" type="sldImg"/>
          </p:nvPr>
        </p:nvSpPr>
        <p:spPr>
          <a:xfrm>
            <a:off x="2697163" y="509588"/>
            <a:ext cx="4532400" cy="25494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9" name="Google Shape;89;g1f46c3a44a9_0_12:notes"/>
          <p:cNvSpPr txBox="1"/>
          <p:nvPr>
            <p:ph idx="1" type="body"/>
          </p:nvPr>
        </p:nvSpPr>
        <p:spPr>
          <a:xfrm>
            <a:off x="992665" y="3228896"/>
            <a:ext cx="7941300" cy="3059100"/>
          </a:xfrm>
          <a:prstGeom prst="rect">
            <a:avLst/>
          </a:prstGeom>
          <a:noFill/>
          <a:ln>
            <a:noFill/>
          </a:ln>
        </p:spPr>
        <p:txBody>
          <a:bodyPr anchorCtr="0" anchor="t" bIns="46500" lIns="93025" spcFirstLastPara="1" rIns="93025" wrap="square" tIns="46500">
            <a:noAutofit/>
          </a:bodyPr>
          <a:lstStyle/>
          <a:p>
            <a:pPr indent="0" lvl="0" marL="0" marR="0" rtl="0" algn="l">
              <a:lnSpc>
                <a:spcPct val="100000"/>
              </a:lnSpc>
              <a:spcBef>
                <a:spcPts val="0"/>
              </a:spcBef>
              <a:spcAft>
                <a:spcPts val="0"/>
              </a:spcAft>
              <a:buClr>
                <a:schemeClr val="dk1"/>
              </a:buClr>
              <a:buSzPts val="1200"/>
              <a:buFont typeface="Calibri"/>
              <a:buNone/>
            </a:pPr>
            <a:r>
              <a:t/>
            </a:r>
            <a:endParaRPr b="0" i="0" sz="1200" u="none" cap="none" strike="noStrike">
              <a:solidFill>
                <a:schemeClr val="dk1"/>
              </a:solidFill>
              <a:latin typeface="Calibri"/>
              <a:ea typeface="Calibri"/>
              <a:cs typeface="Calibri"/>
              <a:sym typeface="Calibri"/>
            </a:endParaRPr>
          </a:p>
        </p:txBody>
      </p:sp>
      <p:sp>
        <p:nvSpPr>
          <p:cNvPr id="90" name="Google Shape;90;g1f46c3a44a9_0_12:notes"/>
          <p:cNvSpPr txBox="1"/>
          <p:nvPr>
            <p:ph idx="12" type="sldNum"/>
          </p:nvPr>
        </p:nvSpPr>
        <p:spPr>
          <a:xfrm>
            <a:off x="5622800" y="6456612"/>
            <a:ext cx="4301400" cy="339900"/>
          </a:xfrm>
          <a:prstGeom prst="rect">
            <a:avLst/>
          </a:prstGeom>
          <a:noFill/>
          <a:ln>
            <a:noFill/>
          </a:ln>
        </p:spPr>
        <p:txBody>
          <a:bodyPr anchorCtr="0" anchor="b" bIns="46500" lIns="93025" spcFirstLastPara="1" rIns="93025" wrap="square" tIns="465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 name="Shape 95"/>
        <p:cNvGrpSpPr/>
        <p:nvPr/>
      </p:nvGrpSpPr>
      <p:grpSpPr>
        <a:xfrm>
          <a:off x="0" y="0"/>
          <a:ext cx="0" cy="0"/>
          <a:chOff x="0" y="0"/>
          <a:chExt cx="0" cy="0"/>
        </a:xfrm>
      </p:grpSpPr>
      <p:sp>
        <p:nvSpPr>
          <p:cNvPr id="96" name="Google Shape;96;g14d0b002bd6_0_295:notes"/>
          <p:cNvSpPr/>
          <p:nvPr>
            <p:ph idx="2" type="sldImg"/>
          </p:nvPr>
        </p:nvSpPr>
        <p:spPr>
          <a:xfrm>
            <a:off x="2697163" y="509588"/>
            <a:ext cx="4532400" cy="25494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7" name="Google Shape;97;g14d0b002bd6_0_295:notes"/>
          <p:cNvSpPr txBox="1"/>
          <p:nvPr>
            <p:ph idx="1" type="body"/>
          </p:nvPr>
        </p:nvSpPr>
        <p:spPr>
          <a:xfrm>
            <a:off x="992665" y="3228896"/>
            <a:ext cx="7941300" cy="3059100"/>
          </a:xfrm>
          <a:prstGeom prst="rect">
            <a:avLst/>
          </a:prstGeom>
          <a:noFill/>
          <a:ln>
            <a:noFill/>
          </a:ln>
        </p:spPr>
        <p:txBody>
          <a:bodyPr anchorCtr="0" anchor="t" bIns="46500" lIns="93025" spcFirstLastPara="1" rIns="93025" wrap="square" tIns="46500">
            <a:noAutofit/>
          </a:bodyPr>
          <a:lstStyle/>
          <a:p>
            <a:pPr indent="0" lvl="0" marL="0" marR="0" rtl="0" algn="l">
              <a:lnSpc>
                <a:spcPct val="100000"/>
              </a:lnSpc>
              <a:spcBef>
                <a:spcPts val="0"/>
              </a:spcBef>
              <a:spcAft>
                <a:spcPts val="0"/>
              </a:spcAft>
              <a:buClr>
                <a:schemeClr val="dk1"/>
              </a:buClr>
              <a:buSzPts val="1200"/>
              <a:buFont typeface="Calibri"/>
              <a:buNone/>
            </a:pPr>
            <a:r>
              <a:t/>
            </a:r>
            <a:endParaRPr b="0" i="0" sz="1200" u="none" cap="none" strike="noStrike">
              <a:solidFill>
                <a:schemeClr val="dk1"/>
              </a:solidFill>
              <a:latin typeface="Calibri"/>
              <a:ea typeface="Calibri"/>
              <a:cs typeface="Calibri"/>
              <a:sym typeface="Calibri"/>
            </a:endParaRPr>
          </a:p>
        </p:txBody>
      </p:sp>
      <p:sp>
        <p:nvSpPr>
          <p:cNvPr id="98" name="Google Shape;98;g14d0b002bd6_0_295:notes"/>
          <p:cNvSpPr txBox="1"/>
          <p:nvPr>
            <p:ph idx="12" type="sldNum"/>
          </p:nvPr>
        </p:nvSpPr>
        <p:spPr>
          <a:xfrm>
            <a:off x="5622800" y="6456612"/>
            <a:ext cx="4301400" cy="339900"/>
          </a:xfrm>
          <a:prstGeom prst="rect">
            <a:avLst/>
          </a:prstGeom>
          <a:noFill/>
          <a:ln>
            <a:noFill/>
          </a:ln>
        </p:spPr>
        <p:txBody>
          <a:bodyPr anchorCtr="0" anchor="b" bIns="46500" lIns="93025" spcFirstLastPara="1" rIns="93025" wrap="square" tIns="465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 name="Shape 101"/>
        <p:cNvGrpSpPr/>
        <p:nvPr/>
      </p:nvGrpSpPr>
      <p:grpSpPr>
        <a:xfrm>
          <a:off x="0" y="0"/>
          <a:ext cx="0" cy="0"/>
          <a:chOff x="0" y="0"/>
          <a:chExt cx="0" cy="0"/>
        </a:xfrm>
      </p:grpSpPr>
      <p:sp>
        <p:nvSpPr>
          <p:cNvPr id="102" name="Google Shape;102;g2629c0221e1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3" name="Google Shape;103;g2629c0221e1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 name="Shape 108"/>
        <p:cNvGrpSpPr/>
        <p:nvPr/>
      </p:nvGrpSpPr>
      <p:grpSpPr>
        <a:xfrm>
          <a:off x="0" y="0"/>
          <a:ext cx="0" cy="0"/>
          <a:chOff x="0" y="0"/>
          <a:chExt cx="0" cy="0"/>
        </a:xfrm>
      </p:grpSpPr>
      <p:sp>
        <p:nvSpPr>
          <p:cNvPr id="109" name="Google Shape;109;g26d35e8abbc_0_6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0" name="Google Shape;110;g26d35e8abbc_0_6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 name="Shape 117"/>
        <p:cNvGrpSpPr/>
        <p:nvPr/>
      </p:nvGrpSpPr>
      <p:grpSpPr>
        <a:xfrm>
          <a:off x="0" y="0"/>
          <a:ext cx="0" cy="0"/>
          <a:chOff x="0" y="0"/>
          <a:chExt cx="0" cy="0"/>
        </a:xfrm>
      </p:grpSpPr>
      <p:sp>
        <p:nvSpPr>
          <p:cNvPr id="118" name="Google Shape;118;g26d35e8abbc_0_7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9" name="Google Shape;119;g26d35e8abbc_0_7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 name="Shape 127"/>
        <p:cNvGrpSpPr/>
        <p:nvPr/>
      </p:nvGrpSpPr>
      <p:grpSpPr>
        <a:xfrm>
          <a:off x="0" y="0"/>
          <a:ext cx="0" cy="0"/>
          <a:chOff x="0" y="0"/>
          <a:chExt cx="0" cy="0"/>
        </a:xfrm>
      </p:grpSpPr>
      <p:sp>
        <p:nvSpPr>
          <p:cNvPr id="128" name="Google Shape;128;g14d0b002bd6_0_30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9" name="Google Shape;129;g14d0b002bd6_0_30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Connect crocodile clips to pins 0 and GND and explain to students that this creates an electrical circuit. Demonstrate this by touching the crocodile clips together and observing the change in the output (the sad face should change to a happy face because pin 0 has been pressed).</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General Information">
  <p:cSld name="TITLE_AND_BODY_2">
    <p:bg>
      <p:bgPr>
        <a:solidFill>
          <a:srgbClr val="FFE599"/>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0" y="0"/>
            <a:ext cx="9144000" cy="572700"/>
          </a:xfrm>
          <a:prstGeom prst="rect">
            <a:avLst/>
          </a:prstGeom>
          <a:solidFill>
            <a:schemeClr val="dk1"/>
          </a:solidFill>
        </p:spPr>
        <p:txBody>
          <a:bodyPr anchorCtr="0" anchor="t" bIns="91425" lIns="91425" spcFirstLastPara="1" rIns="91425" wrap="square" tIns="91425">
            <a:normAutofit/>
          </a:bodyPr>
          <a:lstStyle>
            <a:lvl1pPr lvl="0" rtl="0">
              <a:spcBef>
                <a:spcPts val="0"/>
              </a:spcBef>
              <a:spcAft>
                <a:spcPts val="0"/>
              </a:spcAft>
              <a:buClr>
                <a:srgbClr val="FFFFFF"/>
              </a:buClr>
              <a:buSzPts val="2800"/>
              <a:buNone/>
              <a:defRPr>
                <a:solidFill>
                  <a:srgbClr val="FFFFFF"/>
                </a:solidFill>
              </a:defRPr>
            </a:lvl1pPr>
            <a:lvl2pPr lvl="1" rtl="0">
              <a:spcBef>
                <a:spcPts val="0"/>
              </a:spcBef>
              <a:spcAft>
                <a:spcPts val="0"/>
              </a:spcAft>
              <a:buClr>
                <a:srgbClr val="FFFFFF"/>
              </a:buClr>
              <a:buSzPts val="2800"/>
              <a:buNone/>
              <a:defRPr>
                <a:solidFill>
                  <a:srgbClr val="FFFFFF"/>
                </a:solidFill>
              </a:defRPr>
            </a:lvl2pPr>
            <a:lvl3pPr lvl="2" rtl="0">
              <a:spcBef>
                <a:spcPts val="0"/>
              </a:spcBef>
              <a:spcAft>
                <a:spcPts val="0"/>
              </a:spcAft>
              <a:buClr>
                <a:srgbClr val="FFFFFF"/>
              </a:buClr>
              <a:buSzPts val="2800"/>
              <a:buNone/>
              <a:defRPr>
                <a:solidFill>
                  <a:srgbClr val="FFFFFF"/>
                </a:solidFill>
              </a:defRPr>
            </a:lvl3pPr>
            <a:lvl4pPr lvl="3" rtl="0">
              <a:spcBef>
                <a:spcPts val="0"/>
              </a:spcBef>
              <a:spcAft>
                <a:spcPts val="0"/>
              </a:spcAft>
              <a:buClr>
                <a:srgbClr val="FFFFFF"/>
              </a:buClr>
              <a:buSzPts val="2800"/>
              <a:buNone/>
              <a:defRPr>
                <a:solidFill>
                  <a:srgbClr val="FFFFFF"/>
                </a:solidFill>
              </a:defRPr>
            </a:lvl4pPr>
            <a:lvl5pPr lvl="4" rtl="0">
              <a:spcBef>
                <a:spcPts val="0"/>
              </a:spcBef>
              <a:spcAft>
                <a:spcPts val="0"/>
              </a:spcAft>
              <a:buClr>
                <a:srgbClr val="FFFFFF"/>
              </a:buClr>
              <a:buSzPts val="2800"/>
              <a:buNone/>
              <a:defRPr>
                <a:solidFill>
                  <a:srgbClr val="FFFFFF"/>
                </a:solidFill>
              </a:defRPr>
            </a:lvl5pPr>
            <a:lvl6pPr lvl="5" rtl="0">
              <a:spcBef>
                <a:spcPts val="0"/>
              </a:spcBef>
              <a:spcAft>
                <a:spcPts val="0"/>
              </a:spcAft>
              <a:buClr>
                <a:srgbClr val="FFFFFF"/>
              </a:buClr>
              <a:buSzPts val="2800"/>
              <a:buNone/>
              <a:defRPr>
                <a:solidFill>
                  <a:srgbClr val="FFFFFF"/>
                </a:solidFill>
              </a:defRPr>
            </a:lvl6pPr>
            <a:lvl7pPr lvl="6" rtl="0">
              <a:spcBef>
                <a:spcPts val="0"/>
              </a:spcBef>
              <a:spcAft>
                <a:spcPts val="0"/>
              </a:spcAft>
              <a:buClr>
                <a:srgbClr val="FFFFFF"/>
              </a:buClr>
              <a:buSzPts val="2800"/>
              <a:buNone/>
              <a:defRPr>
                <a:solidFill>
                  <a:srgbClr val="FFFFFF"/>
                </a:solidFill>
              </a:defRPr>
            </a:lvl7pPr>
            <a:lvl8pPr lvl="7" rtl="0">
              <a:spcBef>
                <a:spcPts val="0"/>
              </a:spcBef>
              <a:spcAft>
                <a:spcPts val="0"/>
              </a:spcAft>
              <a:buClr>
                <a:srgbClr val="FFFFFF"/>
              </a:buClr>
              <a:buSzPts val="2800"/>
              <a:buNone/>
              <a:defRPr>
                <a:solidFill>
                  <a:srgbClr val="FFFFFF"/>
                </a:solidFill>
              </a:defRPr>
            </a:lvl8pPr>
            <a:lvl9pPr lvl="8" rtl="0">
              <a:spcBef>
                <a:spcPts val="0"/>
              </a:spcBef>
              <a:spcAft>
                <a:spcPts val="0"/>
              </a:spcAft>
              <a:buClr>
                <a:srgbClr val="FFFFFF"/>
              </a:buClr>
              <a:buSzPts val="2800"/>
              <a:buNone/>
              <a:defRPr>
                <a:solidFill>
                  <a:srgbClr val="FFFFFF"/>
                </a:solidFill>
              </a:defRPr>
            </a:lvl9pPr>
          </a:lstStyle>
          <a:p/>
        </p:txBody>
      </p:sp>
      <p:sp>
        <p:nvSpPr>
          <p:cNvPr id="52" name="Google Shape;52;p13"/>
          <p:cNvSpPr txBox="1"/>
          <p:nvPr>
            <p:ph idx="1" type="body"/>
          </p:nvPr>
        </p:nvSpPr>
        <p:spPr>
          <a:xfrm>
            <a:off x="311700" y="701500"/>
            <a:ext cx="8520600" cy="3961800"/>
          </a:xfrm>
          <a:prstGeom prst="rect">
            <a:avLst/>
          </a:prstGeom>
        </p:spPr>
        <p:txBody>
          <a:bodyPr anchorCtr="0" anchor="t" bIns="91425" lIns="91425" spcFirstLastPara="1" rIns="91425" wrap="square" tIns="91425">
            <a:normAutofit/>
          </a:bodyPr>
          <a:lstStyle>
            <a:lvl1pPr indent="-342900" lvl="0" marL="457200" rtl="0">
              <a:spcBef>
                <a:spcPts val="0"/>
              </a:spcBef>
              <a:spcAft>
                <a:spcPts val="0"/>
              </a:spcAft>
              <a:buSzPts val="1800"/>
              <a:buChar char="●"/>
              <a:defRPr/>
            </a:lvl1pPr>
            <a:lvl2pPr indent="-317500" lvl="1" marL="914400" rtl="0">
              <a:spcBef>
                <a:spcPts val="0"/>
              </a:spcBef>
              <a:spcAft>
                <a:spcPts val="0"/>
              </a:spcAft>
              <a:buSzPts val="1400"/>
              <a:buChar char="○"/>
              <a:defRPr/>
            </a:lvl2pPr>
            <a:lvl3pPr indent="-317500" lvl="2" marL="1371600" rtl="0">
              <a:spcBef>
                <a:spcPts val="0"/>
              </a:spcBef>
              <a:spcAft>
                <a:spcPts val="0"/>
              </a:spcAft>
              <a:buSzPts val="1400"/>
              <a:buChar char="■"/>
              <a:defRPr/>
            </a:lvl3pPr>
            <a:lvl4pPr indent="-317500" lvl="3" marL="1828800" rtl="0">
              <a:spcBef>
                <a:spcPts val="0"/>
              </a:spcBef>
              <a:spcAft>
                <a:spcPts val="0"/>
              </a:spcAft>
              <a:buSzPts val="1400"/>
              <a:buChar char="●"/>
              <a:defRPr/>
            </a:lvl4pPr>
            <a:lvl5pPr indent="-317500" lvl="4" marL="2286000" rtl="0">
              <a:spcBef>
                <a:spcPts val="0"/>
              </a:spcBef>
              <a:spcAft>
                <a:spcPts val="0"/>
              </a:spcAft>
              <a:buSzPts val="1400"/>
              <a:buChar char="○"/>
              <a:defRPr/>
            </a:lvl5pPr>
            <a:lvl6pPr indent="-317500" lvl="5" marL="2743200" rtl="0">
              <a:spcBef>
                <a:spcPts val="0"/>
              </a:spcBef>
              <a:spcAft>
                <a:spcPts val="0"/>
              </a:spcAft>
              <a:buSzPts val="1400"/>
              <a:buChar char="■"/>
              <a:defRPr/>
            </a:lvl6pPr>
            <a:lvl7pPr indent="-317500" lvl="6" marL="3200400" rtl="0">
              <a:spcBef>
                <a:spcPts val="0"/>
              </a:spcBef>
              <a:spcAft>
                <a:spcPts val="0"/>
              </a:spcAft>
              <a:buSzPts val="1400"/>
              <a:buChar char="●"/>
              <a:defRPr/>
            </a:lvl7pPr>
            <a:lvl8pPr indent="-317500" lvl="7" marL="3657600" rtl="0">
              <a:spcBef>
                <a:spcPts val="0"/>
              </a:spcBef>
              <a:spcAft>
                <a:spcPts val="0"/>
              </a:spcAft>
              <a:buSzPts val="1400"/>
              <a:buChar char="○"/>
              <a:defRPr/>
            </a:lvl8pPr>
            <a:lvl9pPr indent="-317500" lvl="8" marL="4114800" rtl="0">
              <a:spcBef>
                <a:spcPts val="0"/>
              </a:spcBef>
              <a:spcAft>
                <a:spcPts val="0"/>
              </a:spcAft>
              <a:buSzPts val="1400"/>
              <a:buChar char="■"/>
              <a:defRPr/>
            </a:lvl9pPr>
          </a:lstStyle>
          <a:p/>
        </p:txBody>
      </p:sp>
      <p:sp>
        <p:nvSpPr>
          <p:cNvPr id="53" name="Google Shape;53;p1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ull image" showMasterSp="0">
  <p:cSld name="full image">
    <p:spTree>
      <p:nvGrpSpPr>
        <p:cNvPr id="54" name="Shape 54"/>
        <p:cNvGrpSpPr/>
        <p:nvPr/>
      </p:nvGrpSpPr>
      <p:grpSpPr>
        <a:xfrm>
          <a:off x="0" y="0"/>
          <a:ext cx="0" cy="0"/>
          <a:chOff x="0" y="0"/>
          <a:chExt cx="0" cy="0"/>
        </a:xfrm>
      </p:grpSpPr>
      <p:sp>
        <p:nvSpPr>
          <p:cNvPr id="55" name="Google Shape;55;p14"/>
          <p:cNvSpPr/>
          <p:nvPr>
            <p:ph idx="2" type="pic"/>
          </p:nvPr>
        </p:nvSpPr>
        <p:spPr>
          <a:xfrm>
            <a:off x="0" y="1"/>
            <a:ext cx="9144000" cy="5149800"/>
          </a:xfrm>
          <a:prstGeom prst="rect">
            <a:avLst/>
          </a:prstGeom>
          <a:noFill/>
          <a:ln>
            <a:noFill/>
          </a:ln>
        </p:spPr>
      </p:sp>
      <p:sp>
        <p:nvSpPr>
          <p:cNvPr id="56" name="Google Shape;56;p14"/>
          <p:cNvSpPr txBox="1"/>
          <p:nvPr>
            <p:ph type="title"/>
          </p:nvPr>
        </p:nvSpPr>
        <p:spPr>
          <a:xfrm>
            <a:off x="618471" y="268757"/>
            <a:ext cx="7602000" cy="419100"/>
          </a:xfrm>
          <a:prstGeom prst="rect">
            <a:avLst/>
          </a:prstGeom>
          <a:noFill/>
          <a:ln>
            <a:noFill/>
          </a:ln>
        </p:spPr>
        <p:txBody>
          <a:bodyPr anchorCtr="0" anchor="t" bIns="0" lIns="0" spcFirstLastPara="1" rIns="0" wrap="square" tIns="0">
            <a:normAutofit/>
          </a:bodyPr>
          <a:lstStyle>
            <a:lvl1pPr lvl="0" marR="0" rtl="0" algn="l">
              <a:lnSpc>
                <a:spcPct val="106650"/>
              </a:lnSpc>
              <a:spcBef>
                <a:spcPts val="0"/>
              </a:spcBef>
              <a:spcAft>
                <a:spcPts val="0"/>
              </a:spcAft>
              <a:buClr>
                <a:srgbClr val="303333"/>
              </a:buClr>
              <a:buSzPts val="3000"/>
              <a:buFont typeface="Arial"/>
              <a:buNone/>
              <a:defRPr b="1" i="0" sz="3000" u="none" cap="none" strike="noStrike">
                <a:solidFill>
                  <a:srgbClr val="303333"/>
                </a:solidFill>
                <a:latin typeface="Arial"/>
                <a:ea typeface="Arial"/>
                <a:cs typeface="Arial"/>
                <a:sym typeface="Arial"/>
              </a:defRPr>
            </a:lvl1pPr>
            <a:lvl2pPr lvl="1" rtl="0" algn="l">
              <a:lnSpc>
                <a:spcPct val="100000"/>
              </a:lnSpc>
              <a:spcBef>
                <a:spcPts val="0"/>
              </a:spcBef>
              <a:spcAft>
                <a:spcPts val="0"/>
              </a:spcAft>
              <a:buSzPts val="2800"/>
              <a:buNone/>
              <a:defRPr sz="1400"/>
            </a:lvl2pPr>
            <a:lvl3pPr lvl="2" rtl="0" algn="l">
              <a:lnSpc>
                <a:spcPct val="100000"/>
              </a:lnSpc>
              <a:spcBef>
                <a:spcPts val="0"/>
              </a:spcBef>
              <a:spcAft>
                <a:spcPts val="0"/>
              </a:spcAft>
              <a:buSzPts val="2800"/>
              <a:buNone/>
              <a:defRPr sz="1400"/>
            </a:lvl3pPr>
            <a:lvl4pPr lvl="3" rtl="0" algn="l">
              <a:lnSpc>
                <a:spcPct val="100000"/>
              </a:lnSpc>
              <a:spcBef>
                <a:spcPts val="0"/>
              </a:spcBef>
              <a:spcAft>
                <a:spcPts val="0"/>
              </a:spcAft>
              <a:buSzPts val="2800"/>
              <a:buNone/>
              <a:defRPr sz="1400"/>
            </a:lvl4pPr>
            <a:lvl5pPr lvl="4" rtl="0" algn="l">
              <a:lnSpc>
                <a:spcPct val="100000"/>
              </a:lnSpc>
              <a:spcBef>
                <a:spcPts val="0"/>
              </a:spcBef>
              <a:spcAft>
                <a:spcPts val="0"/>
              </a:spcAft>
              <a:buSzPts val="2800"/>
              <a:buNone/>
              <a:defRPr sz="1400"/>
            </a:lvl5pPr>
            <a:lvl6pPr lvl="5" rtl="0" algn="l">
              <a:lnSpc>
                <a:spcPct val="100000"/>
              </a:lnSpc>
              <a:spcBef>
                <a:spcPts val="0"/>
              </a:spcBef>
              <a:spcAft>
                <a:spcPts val="0"/>
              </a:spcAft>
              <a:buSzPts val="2800"/>
              <a:buNone/>
              <a:defRPr sz="1400"/>
            </a:lvl6pPr>
            <a:lvl7pPr lvl="6" rtl="0" algn="l">
              <a:lnSpc>
                <a:spcPct val="100000"/>
              </a:lnSpc>
              <a:spcBef>
                <a:spcPts val="0"/>
              </a:spcBef>
              <a:spcAft>
                <a:spcPts val="0"/>
              </a:spcAft>
              <a:buSzPts val="2800"/>
              <a:buNone/>
              <a:defRPr sz="1400"/>
            </a:lvl7pPr>
            <a:lvl8pPr lvl="7" rtl="0" algn="l">
              <a:lnSpc>
                <a:spcPct val="100000"/>
              </a:lnSpc>
              <a:spcBef>
                <a:spcPts val="0"/>
              </a:spcBef>
              <a:spcAft>
                <a:spcPts val="0"/>
              </a:spcAft>
              <a:buSzPts val="2800"/>
              <a:buNone/>
              <a:defRPr sz="1400"/>
            </a:lvl8pPr>
            <a:lvl9pPr lvl="8" rtl="0" algn="l">
              <a:lnSpc>
                <a:spcPct val="100000"/>
              </a:lnSpc>
              <a:spcBef>
                <a:spcPts val="0"/>
              </a:spcBef>
              <a:spcAft>
                <a:spcPts val="0"/>
              </a:spcAft>
              <a:buSzPts val="2800"/>
              <a:buNone/>
              <a:defRPr sz="1400"/>
            </a:lvl9pPr>
          </a:lstStyle>
          <a:p/>
        </p:txBody>
      </p:sp>
      <p:pic>
        <p:nvPicPr>
          <p:cNvPr id="57" name="Google Shape;57;p14"/>
          <p:cNvPicPr preferRelativeResize="0"/>
          <p:nvPr/>
        </p:nvPicPr>
        <p:blipFill rotWithShape="1">
          <a:blip r:embed="rId2">
            <a:alphaModFix/>
          </a:blip>
          <a:srcRect b="0" l="0" r="0" t="0"/>
          <a:stretch/>
        </p:blipFill>
        <p:spPr>
          <a:xfrm>
            <a:off x="8220276" y="4652799"/>
            <a:ext cx="819150" cy="400050"/>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General Information 1">
  <p:cSld name="TITLE_AND_BODY_2_1">
    <p:bg>
      <p:bgPr>
        <a:solidFill>
          <a:srgbClr val="FFE599"/>
        </a:solidFill>
      </p:bgPr>
    </p:bg>
    <p:spTree>
      <p:nvGrpSpPr>
        <p:cNvPr id="58" name="Shape 58"/>
        <p:cNvGrpSpPr/>
        <p:nvPr/>
      </p:nvGrpSpPr>
      <p:grpSpPr>
        <a:xfrm>
          <a:off x="0" y="0"/>
          <a:ext cx="0" cy="0"/>
          <a:chOff x="0" y="0"/>
          <a:chExt cx="0" cy="0"/>
        </a:xfrm>
      </p:grpSpPr>
      <p:sp>
        <p:nvSpPr>
          <p:cNvPr id="59" name="Google Shape;59;p15"/>
          <p:cNvSpPr txBox="1"/>
          <p:nvPr>
            <p:ph type="title"/>
          </p:nvPr>
        </p:nvSpPr>
        <p:spPr>
          <a:xfrm>
            <a:off x="0" y="0"/>
            <a:ext cx="9144000" cy="572700"/>
          </a:xfrm>
          <a:prstGeom prst="rect">
            <a:avLst/>
          </a:prstGeom>
          <a:solidFill>
            <a:schemeClr val="dk1"/>
          </a:solidFill>
        </p:spPr>
        <p:txBody>
          <a:bodyPr anchorCtr="0" anchor="t" bIns="91425" lIns="91425" spcFirstLastPara="1" rIns="91425" wrap="square" tIns="91425">
            <a:normAutofit/>
          </a:bodyPr>
          <a:lstStyle>
            <a:lvl1pPr lvl="0" rtl="0">
              <a:spcBef>
                <a:spcPts val="0"/>
              </a:spcBef>
              <a:spcAft>
                <a:spcPts val="0"/>
              </a:spcAft>
              <a:buClr>
                <a:srgbClr val="FFFFFF"/>
              </a:buClr>
              <a:buSzPts val="2800"/>
              <a:buNone/>
              <a:defRPr>
                <a:solidFill>
                  <a:srgbClr val="FFFFFF"/>
                </a:solidFill>
              </a:defRPr>
            </a:lvl1pPr>
            <a:lvl2pPr lvl="1" rtl="0">
              <a:spcBef>
                <a:spcPts val="0"/>
              </a:spcBef>
              <a:spcAft>
                <a:spcPts val="0"/>
              </a:spcAft>
              <a:buClr>
                <a:srgbClr val="FFFFFF"/>
              </a:buClr>
              <a:buSzPts val="2800"/>
              <a:buNone/>
              <a:defRPr>
                <a:solidFill>
                  <a:srgbClr val="FFFFFF"/>
                </a:solidFill>
              </a:defRPr>
            </a:lvl2pPr>
            <a:lvl3pPr lvl="2" rtl="0">
              <a:spcBef>
                <a:spcPts val="0"/>
              </a:spcBef>
              <a:spcAft>
                <a:spcPts val="0"/>
              </a:spcAft>
              <a:buClr>
                <a:srgbClr val="FFFFFF"/>
              </a:buClr>
              <a:buSzPts val="2800"/>
              <a:buNone/>
              <a:defRPr>
                <a:solidFill>
                  <a:srgbClr val="FFFFFF"/>
                </a:solidFill>
              </a:defRPr>
            </a:lvl3pPr>
            <a:lvl4pPr lvl="3" rtl="0">
              <a:spcBef>
                <a:spcPts val="0"/>
              </a:spcBef>
              <a:spcAft>
                <a:spcPts val="0"/>
              </a:spcAft>
              <a:buClr>
                <a:srgbClr val="FFFFFF"/>
              </a:buClr>
              <a:buSzPts val="2800"/>
              <a:buNone/>
              <a:defRPr>
                <a:solidFill>
                  <a:srgbClr val="FFFFFF"/>
                </a:solidFill>
              </a:defRPr>
            </a:lvl4pPr>
            <a:lvl5pPr lvl="4" rtl="0">
              <a:spcBef>
                <a:spcPts val="0"/>
              </a:spcBef>
              <a:spcAft>
                <a:spcPts val="0"/>
              </a:spcAft>
              <a:buClr>
                <a:srgbClr val="FFFFFF"/>
              </a:buClr>
              <a:buSzPts val="2800"/>
              <a:buNone/>
              <a:defRPr>
                <a:solidFill>
                  <a:srgbClr val="FFFFFF"/>
                </a:solidFill>
              </a:defRPr>
            </a:lvl5pPr>
            <a:lvl6pPr lvl="5" rtl="0">
              <a:spcBef>
                <a:spcPts val="0"/>
              </a:spcBef>
              <a:spcAft>
                <a:spcPts val="0"/>
              </a:spcAft>
              <a:buClr>
                <a:srgbClr val="FFFFFF"/>
              </a:buClr>
              <a:buSzPts val="2800"/>
              <a:buNone/>
              <a:defRPr>
                <a:solidFill>
                  <a:srgbClr val="FFFFFF"/>
                </a:solidFill>
              </a:defRPr>
            </a:lvl6pPr>
            <a:lvl7pPr lvl="6" rtl="0">
              <a:spcBef>
                <a:spcPts val="0"/>
              </a:spcBef>
              <a:spcAft>
                <a:spcPts val="0"/>
              </a:spcAft>
              <a:buClr>
                <a:srgbClr val="FFFFFF"/>
              </a:buClr>
              <a:buSzPts val="2800"/>
              <a:buNone/>
              <a:defRPr>
                <a:solidFill>
                  <a:srgbClr val="FFFFFF"/>
                </a:solidFill>
              </a:defRPr>
            </a:lvl7pPr>
            <a:lvl8pPr lvl="7" rtl="0">
              <a:spcBef>
                <a:spcPts val="0"/>
              </a:spcBef>
              <a:spcAft>
                <a:spcPts val="0"/>
              </a:spcAft>
              <a:buClr>
                <a:srgbClr val="FFFFFF"/>
              </a:buClr>
              <a:buSzPts val="2800"/>
              <a:buNone/>
              <a:defRPr>
                <a:solidFill>
                  <a:srgbClr val="FFFFFF"/>
                </a:solidFill>
              </a:defRPr>
            </a:lvl8pPr>
            <a:lvl9pPr lvl="8" rtl="0">
              <a:spcBef>
                <a:spcPts val="0"/>
              </a:spcBef>
              <a:spcAft>
                <a:spcPts val="0"/>
              </a:spcAft>
              <a:buClr>
                <a:srgbClr val="FFFFFF"/>
              </a:buClr>
              <a:buSzPts val="2800"/>
              <a:buNone/>
              <a:defRPr>
                <a:solidFill>
                  <a:srgbClr val="FFFFFF"/>
                </a:solidFill>
              </a:defRPr>
            </a:lvl9pPr>
          </a:lstStyle>
          <a:p/>
        </p:txBody>
      </p:sp>
      <p:sp>
        <p:nvSpPr>
          <p:cNvPr id="60" name="Google Shape;60;p15"/>
          <p:cNvSpPr txBox="1"/>
          <p:nvPr>
            <p:ph idx="1" type="body"/>
          </p:nvPr>
        </p:nvSpPr>
        <p:spPr>
          <a:xfrm>
            <a:off x="311700" y="701500"/>
            <a:ext cx="8520600" cy="3961800"/>
          </a:xfrm>
          <a:prstGeom prst="rect">
            <a:avLst/>
          </a:prstGeom>
        </p:spPr>
        <p:txBody>
          <a:bodyPr anchorCtr="0" anchor="t" bIns="91425" lIns="91425" spcFirstLastPara="1" rIns="91425" wrap="square" tIns="91425">
            <a:normAutofit/>
          </a:bodyPr>
          <a:lstStyle>
            <a:lvl1pPr indent="-342900" lvl="0" marL="457200" rtl="0">
              <a:spcBef>
                <a:spcPts val="0"/>
              </a:spcBef>
              <a:spcAft>
                <a:spcPts val="0"/>
              </a:spcAft>
              <a:buSzPts val="1800"/>
              <a:buChar char="●"/>
              <a:defRPr/>
            </a:lvl1pPr>
            <a:lvl2pPr indent="-317500" lvl="1" marL="914400" rtl="0">
              <a:spcBef>
                <a:spcPts val="0"/>
              </a:spcBef>
              <a:spcAft>
                <a:spcPts val="0"/>
              </a:spcAft>
              <a:buSzPts val="1400"/>
              <a:buChar char="○"/>
              <a:defRPr/>
            </a:lvl2pPr>
            <a:lvl3pPr indent="-317500" lvl="2" marL="1371600" rtl="0">
              <a:spcBef>
                <a:spcPts val="0"/>
              </a:spcBef>
              <a:spcAft>
                <a:spcPts val="0"/>
              </a:spcAft>
              <a:buSzPts val="1400"/>
              <a:buChar char="■"/>
              <a:defRPr/>
            </a:lvl3pPr>
            <a:lvl4pPr indent="-317500" lvl="3" marL="1828800" rtl="0">
              <a:spcBef>
                <a:spcPts val="0"/>
              </a:spcBef>
              <a:spcAft>
                <a:spcPts val="0"/>
              </a:spcAft>
              <a:buSzPts val="1400"/>
              <a:buChar char="●"/>
              <a:defRPr/>
            </a:lvl4pPr>
            <a:lvl5pPr indent="-317500" lvl="4" marL="2286000" rtl="0">
              <a:spcBef>
                <a:spcPts val="0"/>
              </a:spcBef>
              <a:spcAft>
                <a:spcPts val="0"/>
              </a:spcAft>
              <a:buSzPts val="1400"/>
              <a:buChar char="○"/>
              <a:defRPr/>
            </a:lvl5pPr>
            <a:lvl6pPr indent="-317500" lvl="5" marL="2743200" rtl="0">
              <a:spcBef>
                <a:spcPts val="0"/>
              </a:spcBef>
              <a:spcAft>
                <a:spcPts val="0"/>
              </a:spcAft>
              <a:buSzPts val="1400"/>
              <a:buChar char="■"/>
              <a:defRPr/>
            </a:lvl6pPr>
            <a:lvl7pPr indent="-317500" lvl="6" marL="3200400" rtl="0">
              <a:spcBef>
                <a:spcPts val="0"/>
              </a:spcBef>
              <a:spcAft>
                <a:spcPts val="0"/>
              </a:spcAft>
              <a:buSzPts val="1400"/>
              <a:buChar char="●"/>
              <a:defRPr/>
            </a:lvl7pPr>
            <a:lvl8pPr indent="-317500" lvl="7" marL="3657600" rtl="0">
              <a:spcBef>
                <a:spcPts val="0"/>
              </a:spcBef>
              <a:spcAft>
                <a:spcPts val="0"/>
              </a:spcAft>
              <a:buSzPts val="1400"/>
              <a:buChar char="○"/>
              <a:defRPr/>
            </a:lvl8pPr>
            <a:lvl9pPr indent="-317500" lvl="8" marL="4114800" rtl="0">
              <a:spcBef>
                <a:spcPts val="0"/>
              </a:spcBef>
              <a:spcAft>
                <a:spcPts val="0"/>
              </a:spcAft>
              <a:buSzPts val="1400"/>
              <a:buChar char="■"/>
              <a:defRPr/>
            </a:lvl9pPr>
          </a:lstStyle>
          <a:p/>
        </p:txBody>
      </p:sp>
      <p:sp>
        <p:nvSpPr>
          <p:cNvPr id="61" name="Google Shape;61;p1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theme" Target="../theme/theme2.xml"/><Relationship Id="rId14" Type="http://schemas.openxmlformats.org/officeDocument/2006/relationships/slideLayout" Target="../slideLayouts/slideLayout1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0.xml"/><Relationship Id="rId3" Type="http://schemas.openxmlformats.org/officeDocument/2006/relationships/image" Target="../media/image11.png"/><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1.xml"/><Relationship Id="rId3" Type="http://schemas.openxmlformats.org/officeDocument/2006/relationships/slide" Target="/ppt/slides/slide9.xml"/><Relationship Id="rId4" Type="http://schemas.openxmlformats.org/officeDocument/2006/relationships/slide" Target="/ppt/slides/slide17.xml"/><Relationship Id="rId5" Type="http://schemas.openxmlformats.org/officeDocument/2006/relationships/slide" Target="/ppt/slides/slide23.xml"/><Relationship Id="rId6" Type="http://schemas.openxmlformats.org/officeDocument/2006/relationships/slide" Target="/ppt/slides/slide24.xml"/><Relationship Id="rId7" Type="http://schemas.openxmlformats.org/officeDocument/2006/relationships/image" Target="../media/image1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2.xml"/><Relationship Id="rId3" Type="http://schemas.openxmlformats.org/officeDocument/2006/relationships/image" Target="../media/image34.png"/><Relationship Id="rId4" Type="http://schemas.openxmlformats.org/officeDocument/2006/relationships/image" Target="../media/image9.png"/><Relationship Id="rId5" Type="http://schemas.openxmlformats.org/officeDocument/2006/relationships/image" Target="../media/image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3.xml"/><Relationship Id="rId3" Type="http://schemas.openxmlformats.org/officeDocument/2006/relationships/image" Target="../media/image11.png"/><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4.xml"/><Relationship Id="rId3" Type="http://schemas.openxmlformats.org/officeDocument/2006/relationships/image" Target="../media/image11.png"/><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5.xml"/><Relationship Id="rId3" Type="http://schemas.openxmlformats.org/officeDocument/2006/relationships/image" Target="../media/image11.png"/><Relationship Id="rId4" Type="http://schemas.openxmlformats.org/officeDocument/2006/relationships/image" Target="../media/image19.png"/><Relationship Id="rId5" Type="http://schemas.openxmlformats.org/officeDocument/2006/relationships/image" Target="../media/image17.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6.xml"/><Relationship Id="rId3" Type="http://schemas.openxmlformats.org/officeDocument/2006/relationships/image" Target="../media/image34.png"/><Relationship Id="rId4" Type="http://schemas.openxmlformats.org/officeDocument/2006/relationships/image" Target="../media/image9.png"/><Relationship Id="rId5" Type="http://schemas.openxmlformats.org/officeDocument/2006/relationships/image" Target="../media/image6.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7.xml"/><Relationship Id="rId3" Type="http://schemas.openxmlformats.org/officeDocument/2006/relationships/image" Target="../media/image11.png"/><Relationship Id="rId4" Type="http://schemas.openxmlformats.org/officeDocument/2006/relationships/image" Target="../media/image24.png"/><Relationship Id="rId5" Type="http://schemas.openxmlformats.org/officeDocument/2006/relationships/image" Target="../media/image34.png"/><Relationship Id="rId6" Type="http://schemas.openxmlformats.org/officeDocument/2006/relationships/image" Target="../media/image12.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8.xml"/><Relationship Id="rId3" Type="http://schemas.openxmlformats.org/officeDocument/2006/relationships/image" Target="../media/image11.png"/><Relationship Id="rId4" Type="http://schemas.openxmlformats.org/officeDocument/2006/relationships/image" Target="../media/image5.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9.xml"/><Relationship Id="rId3" Type="http://schemas.openxmlformats.org/officeDocument/2006/relationships/image" Target="../media/image11.png"/><Relationship Id="rId4" Type="http://schemas.openxmlformats.org/officeDocument/2006/relationships/image" Target="../media/image2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 Id="rId3" Type="http://schemas.openxmlformats.org/officeDocument/2006/relationships/hyperlink" Target="http://www.youtube.com/watch?v=EDgdHb0R96I" TargetMode="External"/><Relationship Id="rId4" Type="http://schemas.openxmlformats.org/officeDocument/2006/relationships/image" Target="../media/image4.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0.xml"/><Relationship Id="rId3" Type="http://schemas.openxmlformats.org/officeDocument/2006/relationships/image" Target="../media/image11.png"/><Relationship Id="rId4" Type="http://schemas.openxmlformats.org/officeDocument/2006/relationships/image" Target="../media/image20.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1.xml"/><Relationship Id="rId3" Type="http://schemas.openxmlformats.org/officeDocument/2006/relationships/image" Target="../media/image11.png"/><Relationship Id="rId4" Type="http://schemas.openxmlformats.org/officeDocument/2006/relationships/image" Target="../media/image28.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2.xml"/><Relationship Id="rId3" Type="http://schemas.openxmlformats.org/officeDocument/2006/relationships/image" Target="../media/image34.png"/><Relationship Id="rId4" Type="http://schemas.openxmlformats.org/officeDocument/2006/relationships/image" Target="../media/image9.png"/><Relationship Id="rId5" Type="http://schemas.openxmlformats.org/officeDocument/2006/relationships/image" Target="../media/image6.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3.xml"/><Relationship Id="rId3" Type="http://schemas.openxmlformats.org/officeDocument/2006/relationships/image" Target="../media/image22.png"/><Relationship Id="rId4" Type="http://schemas.openxmlformats.org/officeDocument/2006/relationships/image" Target="../media/image25.png"/><Relationship Id="rId5" Type="http://schemas.openxmlformats.org/officeDocument/2006/relationships/image" Target="../media/image11.png"/><Relationship Id="rId6" Type="http://schemas.openxmlformats.org/officeDocument/2006/relationships/image" Target="../media/image27.png"/><Relationship Id="rId7" Type="http://schemas.openxmlformats.org/officeDocument/2006/relationships/image" Target="../media/image23.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4.xml"/><Relationship Id="rId3" Type="http://schemas.openxmlformats.org/officeDocument/2006/relationships/image" Target="../media/image11.png"/><Relationship Id="rId4" Type="http://schemas.openxmlformats.org/officeDocument/2006/relationships/image" Target="../media/image29.png"/><Relationship Id="rId5" Type="http://schemas.openxmlformats.org/officeDocument/2006/relationships/image" Target="../media/image33.png"/><Relationship Id="rId6" Type="http://schemas.openxmlformats.org/officeDocument/2006/relationships/image" Target="../media/image35.png"/><Relationship Id="rId7" Type="http://schemas.openxmlformats.org/officeDocument/2006/relationships/image" Target="../media/image26.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5.xml"/><Relationship Id="rId3" Type="http://schemas.openxmlformats.org/officeDocument/2006/relationships/image" Target="../media/image5.png"/><Relationship Id="rId4" Type="http://schemas.openxmlformats.org/officeDocument/2006/relationships/image" Target="../media/image11.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6.xml"/><Relationship Id="rId3" Type="http://schemas.openxmlformats.org/officeDocument/2006/relationships/image" Target="../media/image5.png"/><Relationship Id="rId4" Type="http://schemas.openxmlformats.org/officeDocument/2006/relationships/image" Target="../media/image11.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7.xml"/><Relationship Id="rId3" Type="http://schemas.openxmlformats.org/officeDocument/2006/relationships/image" Target="../media/image5.png"/><Relationship Id="rId4" Type="http://schemas.openxmlformats.org/officeDocument/2006/relationships/image" Target="../media/image11.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8.xml"/><Relationship Id="rId3" Type="http://schemas.openxmlformats.org/officeDocument/2006/relationships/image" Target="../media/image5.png"/><Relationship Id="rId4" Type="http://schemas.openxmlformats.org/officeDocument/2006/relationships/image" Target="../media/image11.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9.xml"/><Relationship Id="rId3" Type="http://schemas.openxmlformats.org/officeDocument/2006/relationships/image" Target="../media/image5.png"/><Relationship Id="rId4" Type="http://schemas.openxmlformats.org/officeDocument/2006/relationships/image" Target="../media/image31.png"/><Relationship Id="rId5" Type="http://schemas.openxmlformats.org/officeDocument/2006/relationships/image" Target="../media/image1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 Id="rId3" Type="http://schemas.openxmlformats.org/officeDocument/2006/relationships/image" Target="../media/image9.png"/><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0.xml"/><Relationship Id="rId3" Type="http://schemas.openxmlformats.org/officeDocument/2006/relationships/image" Target="../media/image32.png"/><Relationship Id="rId4" Type="http://schemas.openxmlformats.org/officeDocument/2006/relationships/image" Target="../media/image30.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xml"/><Relationship Id="rId3" Type="http://schemas.openxmlformats.org/officeDocument/2006/relationships/image" Target="../media/image9.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 Id="rId3" Type="http://schemas.openxmlformats.org/officeDocument/2006/relationships/hyperlink" Target="https://makecode.microbit.org/#editor"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xml"/><Relationship Id="rId3" Type="http://schemas.openxmlformats.org/officeDocument/2006/relationships/image" Target="../media/image1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hyperlink" Target="http://makecode.microbit.org" TargetMode="External"/><Relationship Id="rId4" Type="http://schemas.openxmlformats.org/officeDocument/2006/relationships/image" Target="../media/image10.png"/><Relationship Id="rId5" Type="http://schemas.openxmlformats.org/officeDocument/2006/relationships/image" Target="../media/image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xml"/><Relationship Id="rId3" Type="http://schemas.openxmlformats.org/officeDocument/2006/relationships/image" Target="../media/image12.png"/><Relationship Id="rId4" Type="http://schemas.openxmlformats.org/officeDocument/2006/relationships/image" Target="../media/image8.jpg"/><Relationship Id="rId5"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65" name="Shape 65"/>
        <p:cNvGrpSpPr/>
        <p:nvPr/>
      </p:nvGrpSpPr>
      <p:grpSpPr>
        <a:xfrm>
          <a:off x="0" y="0"/>
          <a:ext cx="0" cy="0"/>
          <a:chOff x="0" y="0"/>
          <a:chExt cx="0" cy="0"/>
        </a:xfrm>
      </p:grpSpPr>
      <p:sp>
        <p:nvSpPr>
          <p:cNvPr id="66" name="Google Shape;66;p16"/>
          <p:cNvSpPr txBox="1"/>
          <p:nvPr>
            <p:ph type="title"/>
          </p:nvPr>
        </p:nvSpPr>
        <p:spPr>
          <a:xfrm>
            <a:off x="0" y="0"/>
            <a:ext cx="91440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Conductor v. Insulator</a:t>
            </a:r>
            <a:endParaRPr/>
          </a:p>
        </p:txBody>
      </p:sp>
      <p:pic>
        <p:nvPicPr>
          <p:cNvPr id="67" name="Google Shape;67;p16"/>
          <p:cNvPicPr preferRelativeResize="0"/>
          <p:nvPr/>
        </p:nvPicPr>
        <p:blipFill>
          <a:blip r:embed="rId3">
            <a:alphaModFix/>
          </a:blip>
          <a:stretch>
            <a:fillRect/>
          </a:stretch>
        </p:blipFill>
        <p:spPr>
          <a:xfrm>
            <a:off x="2280250" y="2096000"/>
            <a:ext cx="6863750" cy="3047499"/>
          </a:xfrm>
          <a:prstGeom prst="rect">
            <a:avLst/>
          </a:prstGeom>
          <a:noFill/>
          <a:ln>
            <a:noFill/>
          </a:ln>
        </p:spPr>
      </p:pic>
      <p:sp>
        <p:nvSpPr>
          <p:cNvPr id="68" name="Google Shape;68;p16"/>
          <p:cNvSpPr txBox="1"/>
          <p:nvPr/>
        </p:nvSpPr>
        <p:spPr>
          <a:xfrm>
            <a:off x="53800" y="632925"/>
            <a:ext cx="8979600" cy="1462200"/>
          </a:xfrm>
          <a:prstGeom prst="rect">
            <a:avLst/>
          </a:prstGeom>
          <a:noFill/>
          <a:ln>
            <a:noFill/>
          </a:ln>
        </p:spPr>
        <p:txBody>
          <a:bodyPr anchorCtr="0" anchor="t" bIns="91425" lIns="91425" spcFirstLastPara="1" rIns="91425" wrap="square" tIns="91425">
            <a:spAutoFit/>
          </a:bodyPr>
          <a:lstStyle/>
          <a:p>
            <a:pPr indent="-317500" lvl="0" marL="342900" rtl="0" algn="l">
              <a:spcBef>
                <a:spcPts val="0"/>
              </a:spcBef>
              <a:spcAft>
                <a:spcPts val="0"/>
              </a:spcAft>
              <a:buClr>
                <a:srgbClr val="505555"/>
              </a:buClr>
              <a:buSzPts val="2400"/>
              <a:buFont typeface="Lato"/>
              <a:buChar char="●"/>
            </a:pPr>
            <a:r>
              <a:rPr lang="en" sz="2400">
                <a:solidFill>
                  <a:srgbClr val="505555"/>
                </a:solidFill>
                <a:latin typeface="Lato"/>
                <a:ea typeface="Lato"/>
                <a:cs typeface="Lato"/>
                <a:sym typeface="Lato"/>
              </a:rPr>
              <a:t>How could we use the micro:bit as a way of testing the electrical conductivity of materials?</a:t>
            </a:r>
            <a:endParaRPr sz="2400">
              <a:solidFill>
                <a:srgbClr val="505555"/>
              </a:solidFill>
              <a:latin typeface="Lato"/>
              <a:ea typeface="Lato"/>
              <a:cs typeface="Lato"/>
              <a:sym typeface="Lato"/>
            </a:endParaRPr>
          </a:p>
          <a:p>
            <a:pPr indent="0" lvl="0" marL="342900" rtl="0" algn="l">
              <a:spcBef>
                <a:spcPts val="0"/>
              </a:spcBef>
              <a:spcAft>
                <a:spcPts val="0"/>
              </a:spcAft>
              <a:buNone/>
            </a:pPr>
            <a:r>
              <a:t/>
            </a:r>
            <a:endParaRPr sz="1100">
              <a:solidFill>
                <a:srgbClr val="505555"/>
              </a:solidFill>
              <a:latin typeface="Lato"/>
              <a:ea typeface="Lato"/>
              <a:cs typeface="Lato"/>
              <a:sym typeface="Lato"/>
            </a:endParaRPr>
          </a:p>
          <a:p>
            <a:pPr indent="-317500" lvl="0" marL="342900" rtl="0" algn="l">
              <a:spcBef>
                <a:spcPts val="0"/>
              </a:spcBef>
              <a:spcAft>
                <a:spcPts val="0"/>
              </a:spcAft>
              <a:buClr>
                <a:srgbClr val="505555"/>
              </a:buClr>
              <a:buSzPts val="2400"/>
              <a:buFont typeface="Lato"/>
              <a:buChar char="●"/>
            </a:pPr>
            <a:r>
              <a:rPr lang="en" sz="2400">
                <a:solidFill>
                  <a:srgbClr val="505555"/>
                </a:solidFill>
                <a:latin typeface="Lato"/>
                <a:ea typeface="Lato"/>
                <a:cs typeface="Lato"/>
                <a:sym typeface="Lato"/>
              </a:rPr>
              <a:t>What will the output be if the material is/isn’t a conductor?</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0" name="Shape 140"/>
        <p:cNvGrpSpPr/>
        <p:nvPr/>
      </p:nvGrpSpPr>
      <p:grpSpPr>
        <a:xfrm>
          <a:off x="0" y="0"/>
          <a:ext cx="0" cy="0"/>
          <a:chOff x="0" y="0"/>
          <a:chExt cx="0" cy="0"/>
        </a:xfrm>
      </p:grpSpPr>
      <p:sp>
        <p:nvSpPr>
          <p:cNvPr id="141" name="Google Shape;141;p25"/>
          <p:cNvSpPr txBox="1"/>
          <p:nvPr>
            <p:ph type="title"/>
          </p:nvPr>
        </p:nvSpPr>
        <p:spPr>
          <a:xfrm>
            <a:off x="1" y="0"/>
            <a:ext cx="9144000" cy="419100"/>
          </a:xfrm>
          <a:prstGeom prst="rect">
            <a:avLst/>
          </a:prstGeom>
          <a:solidFill>
            <a:schemeClr val="dk1"/>
          </a:solidFill>
        </p:spPr>
        <p:txBody>
          <a:bodyPr anchorCtr="0" anchor="t" bIns="0" lIns="0" spcFirstLastPara="1" rIns="0" wrap="square" tIns="0">
            <a:normAutofit fontScale="90000"/>
          </a:bodyPr>
          <a:lstStyle/>
          <a:p>
            <a:pPr indent="0" lvl="0" marL="0" rtl="0" algn="l">
              <a:spcBef>
                <a:spcPts val="0"/>
              </a:spcBef>
              <a:spcAft>
                <a:spcPts val="0"/>
              </a:spcAft>
              <a:buNone/>
            </a:pPr>
            <a:r>
              <a:rPr lang="en">
                <a:solidFill>
                  <a:schemeClr val="lt1"/>
                </a:solidFill>
              </a:rPr>
              <a:t>Let’s Do a Basic Conductivity Tester</a:t>
            </a:r>
            <a:endParaRPr>
              <a:solidFill>
                <a:schemeClr val="lt1"/>
              </a:solidFill>
            </a:endParaRPr>
          </a:p>
        </p:txBody>
      </p:sp>
      <p:pic>
        <p:nvPicPr>
          <p:cNvPr id="142" name="Google Shape;142;p25"/>
          <p:cNvPicPr preferRelativeResize="0"/>
          <p:nvPr/>
        </p:nvPicPr>
        <p:blipFill>
          <a:blip r:embed="rId3">
            <a:alphaModFix/>
          </a:blip>
          <a:stretch>
            <a:fillRect/>
          </a:stretch>
        </p:blipFill>
        <p:spPr>
          <a:xfrm>
            <a:off x="7608300" y="36850"/>
            <a:ext cx="345400" cy="345400"/>
          </a:xfrm>
          <a:prstGeom prst="rect">
            <a:avLst/>
          </a:prstGeom>
          <a:noFill/>
          <a:ln>
            <a:noFill/>
          </a:ln>
        </p:spPr>
      </p:pic>
      <p:pic>
        <p:nvPicPr>
          <p:cNvPr id="143" name="Google Shape;143;p25"/>
          <p:cNvPicPr preferRelativeResize="0"/>
          <p:nvPr/>
        </p:nvPicPr>
        <p:blipFill rotWithShape="1">
          <a:blip r:embed="rId4">
            <a:alphaModFix/>
          </a:blip>
          <a:srcRect b="0" l="0" r="65420" t="0"/>
          <a:stretch/>
        </p:blipFill>
        <p:spPr>
          <a:xfrm>
            <a:off x="229175" y="920888"/>
            <a:ext cx="3056524" cy="3301725"/>
          </a:xfrm>
          <a:prstGeom prst="rect">
            <a:avLst/>
          </a:prstGeom>
          <a:noFill/>
          <a:ln>
            <a:noFill/>
          </a:ln>
        </p:spPr>
      </p:pic>
      <p:sp>
        <p:nvSpPr>
          <p:cNvPr id="144" name="Google Shape;144;p25"/>
          <p:cNvSpPr txBox="1"/>
          <p:nvPr/>
        </p:nvSpPr>
        <p:spPr>
          <a:xfrm>
            <a:off x="3546700" y="890525"/>
            <a:ext cx="5450700" cy="1723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t>Go to “Basic”</a:t>
            </a:r>
            <a:endParaRPr sz="2000"/>
          </a:p>
          <a:p>
            <a:pPr indent="0" lvl="0" marL="0" rtl="0" algn="l">
              <a:spcBef>
                <a:spcPts val="0"/>
              </a:spcBef>
              <a:spcAft>
                <a:spcPts val="0"/>
              </a:spcAft>
              <a:buNone/>
            </a:pPr>
            <a:r>
              <a:t/>
            </a:r>
            <a:endParaRPr sz="2000"/>
          </a:p>
          <a:p>
            <a:pPr indent="-355600" lvl="0" marL="457200" rtl="0" algn="l">
              <a:spcBef>
                <a:spcPts val="0"/>
              </a:spcBef>
              <a:spcAft>
                <a:spcPts val="0"/>
              </a:spcAft>
              <a:buSzPts val="2000"/>
              <a:buChar char="-"/>
            </a:pPr>
            <a:r>
              <a:rPr lang="en" sz="2000"/>
              <a:t>Pick something to put in “on start” to show that your program is on the microbit</a:t>
            </a:r>
            <a:endParaRPr sz="2000"/>
          </a:p>
          <a:p>
            <a:pPr indent="-355600" lvl="1" marL="914400" rtl="0" algn="l">
              <a:spcBef>
                <a:spcPts val="0"/>
              </a:spcBef>
              <a:spcAft>
                <a:spcPts val="0"/>
              </a:spcAft>
              <a:buSzPts val="2000"/>
              <a:buChar char="-"/>
            </a:pPr>
            <a:r>
              <a:rPr lang="en" sz="2000"/>
              <a:t>E.g. an image, a word, etc.</a:t>
            </a:r>
            <a:endParaRPr sz="2000"/>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9" name="Shape 149"/>
        <p:cNvGrpSpPr/>
        <p:nvPr/>
      </p:nvGrpSpPr>
      <p:grpSpPr>
        <a:xfrm>
          <a:off x="0" y="0"/>
          <a:ext cx="0" cy="0"/>
          <a:chOff x="0" y="0"/>
          <a:chExt cx="0" cy="0"/>
        </a:xfrm>
      </p:grpSpPr>
      <p:sp>
        <p:nvSpPr>
          <p:cNvPr id="150" name="Google Shape;150;p26"/>
          <p:cNvSpPr/>
          <p:nvPr/>
        </p:nvSpPr>
        <p:spPr>
          <a:xfrm>
            <a:off x="0" y="0"/>
            <a:ext cx="9144000" cy="578700"/>
          </a:xfrm>
          <a:prstGeom prst="rect">
            <a:avLst/>
          </a:prstGeom>
          <a:solidFill>
            <a:schemeClr val="dk1"/>
          </a:solidFill>
          <a:ln>
            <a:noFill/>
          </a:ln>
        </p:spPr>
        <p:txBody>
          <a:bodyPr anchorCtr="0" anchor="t" bIns="34275" lIns="68575" spcFirstLastPara="1" rIns="68575" wrap="square" tIns="34275">
            <a:noAutofit/>
          </a:bodyPr>
          <a:lstStyle/>
          <a:p>
            <a:pPr indent="0" lvl="0" marL="0" marR="0" rtl="0" algn="l">
              <a:lnSpc>
                <a:spcPct val="106650"/>
              </a:lnSpc>
              <a:spcBef>
                <a:spcPts val="0"/>
              </a:spcBef>
              <a:spcAft>
                <a:spcPts val="0"/>
              </a:spcAft>
              <a:buClr>
                <a:schemeClr val="dk1"/>
              </a:buClr>
              <a:buSzPts val="3000"/>
              <a:buFont typeface="Arial"/>
              <a:buNone/>
            </a:pPr>
            <a:r>
              <a:rPr lang="en" sz="2600">
                <a:solidFill>
                  <a:schemeClr val="lt1"/>
                </a:solidFill>
                <a:latin typeface="Lato"/>
                <a:ea typeface="Lato"/>
                <a:cs typeface="Lato"/>
                <a:sym typeface="Lato"/>
              </a:rPr>
              <a:t>CODE OPTIONS</a:t>
            </a:r>
            <a:endParaRPr i="0" sz="2600" u="none" cap="none" strike="noStrike">
              <a:solidFill>
                <a:schemeClr val="lt1"/>
              </a:solidFill>
              <a:latin typeface="Lato"/>
              <a:ea typeface="Lato"/>
              <a:cs typeface="Lato"/>
              <a:sym typeface="Lato"/>
            </a:endParaRPr>
          </a:p>
          <a:p>
            <a:pPr indent="0" lvl="0" marL="0" marR="0" rtl="0" algn="l">
              <a:lnSpc>
                <a:spcPct val="106650"/>
              </a:lnSpc>
              <a:spcBef>
                <a:spcPts val="0"/>
              </a:spcBef>
              <a:spcAft>
                <a:spcPts val="0"/>
              </a:spcAft>
              <a:buClr>
                <a:schemeClr val="dk1"/>
              </a:buClr>
              <a:buSzPts val="3000"/>
              <a:buFont typeface="Arial"/>
              <a:buNone/>
            </a:pPr>
            <a:r>
              <a:t/>
            </a:r>
            <a:endParaRPr b="1" i="0" sz="3000" u="none" cap="none" strike="noStrike">
              <a:solidFill>
                <a:schemeClr val="dk1"/>
              </a:solidFill>
              <a:latin typeface="Arial"/>
              <a:ea typeface="Arial"/>
              <a:cs typeface="Arial"/>
              <a:sym typeface="Arial"/>
            </a:endParaRPr>
          </a:p>
          <a:p>
            <a:pPr indent="0" lvl="0" marL="342900" marR="0" rtl="0" algn="l">
              <a:lnSpc>
                <a:spcPct val="100000"/>
              </a:lnSpc>
              <a:spcBef>
                <a:spcPts val="0"/>
              </a:spcBef>
              <a:spcAft>
                <a:spcPts val="0"/>
              </a:spcAft>
              <a:buClr>
                <a:srgbClr val="000000"/>
              </a:buClr>
              <a:buSzPts val="2400"/>
              <a:buFont typeface="Arial"/>
              <a:buNone/>
            </a:pPr>
            <a:r>
              <a:rPr lang="en" sz="2400" u="sng">
                <a:solidFill>
                  <a:schemeClr val="hlink"/>
                </a:solidFill>
                <a:hlinkClick action="ppaction://hlinksldjump" r:id="rId3"/>
              </a:rPr>
              <a:t>Easy</a:t>
            </a:r>
            <a:endParaRPr sz="2400">
              <a:solidFill>
                <a:srgbClr val="505555"/>
              </a:solidFill>
            </a:endParaRPr>
          </a:p>
          <a:p>
            <a:pPr indent="0" lvl="0" marL="342900" marR="0" rtl="0" algn="l">
              <a:lnSpc>
                <a:spcPct val="100000"/>
              </a:lnSpc>
              <a:spcBef>
                <a:spcPts val="0"/>
              </a:spcBef>
              <a:spcAft>
                <a:spcPts val="0"/>
              </a:spcAft>
              <a:buClr>
                <a:srgbClr val="000000"/>
              </a:buClr>
              <a:buSzPts val="2400"/>
              <a:buFont typeface="Arial"/>
              <a:buNone/>
            </a:pPr>
            <a:r>
              <a:t/>
            </a:r>
            <a:endParaRPr sz="2400">
              <a:solidFill>
                <a:srgbClr val="505555"/>
              </a:solidFill>
            </a:endParaRPr>
          </a:p>
          <a:p>
            <a:pPr indent="0" lvl="0" marL="342900" marR="0" rtl="0" algn="l">
              <a:lnSpc>
                <a:spcPct val="100000"/>
              </a:lnSpc>
              <a:spcBef>
                <a:spcPts val="0"/>
              </a:spcBef>
              <a:spcAft>
                <a:spcPts val="0"/>
              </a:spcAft>
              <a:buClr>
                <a:srgbClr val="000000"/>
              </a:buClr>
              <a:buSzPts val="2400"/>
              <a:buFont typeface="Arial"/>
              <a:buNone/>
            </a:pPr>
            <a:r>
              <a:rPr lang="en" sz="2400" u="sng">
                <a:solidFill>
                  <a:schemeClr val="hlink"/>
                </a:solidFill>
                <a:hlinkClick action="ppaction://hlinksldjump" r:id="rId4"/>
              </a:rPr>
              <a:t>Medium</a:t>
            </a:r>
            <a:endParaRPr sz="2400">
              <a:solidFill>
                <a:srgbClr val="505555"/>
              </a:solidFill>
            </a:endParaRPr>
          </a:p>
          <a:p>
            <a:pPr indent="0" lvl="0" marL="342900" marR="0" rtl="0" algn="l">
              <a:lnSpc>
                <a:spcPct val="100000"/>
              </a:lnSpc>
              <a:spcBef>
                <a:spcPts val="0"/>
              </a:spcBef>
              <a:spcAft>
                <a:spcPts val="0"/>
              </a:spcAft>
              <a:buClr>
                <a:srgbClr val="000000"/>
              </a:buClr>
              <a:buSzPts val="2400"/>
              <a:buFont typeface="Arial"/>
              <a:buNone/>
            </a:pPr>
            <a:r>
              <a:t/>
            </a:r>
            <a:endParaRPr sz="2400">
              <a:solidFill>
                <a:srgbClr val="505555"/>
              </a:solidFill>
            </a:endParaRPr>
          </a:p>
          <a:p>
            <a:pPr indent="0" lvl="0" marL="342900" marR="0" rtl="0" algn="l">
              <a:lnSpc>
                <a:spcPct val="100000"/>
              </a:lnSpc>
              <a:spcBef>
                <a:spcPts val="0"/>
              </a:spcBef>
              <a:spcAft>
                <a:spcPts val="0"/>
              </a:spcAft>
              <a:buClr>
                <a:srgbClr val="000000"/>
              </a:buClr>
              <a:buSzPts val="2400"/>
              <a:buFont typeface="Arial"/>
              <a:buNone/>
            </a:pPr>
            <a:r>
              <a:rPr lang="en" sz="2400" u="sng">
                <a:solidFill>
                  <a:schemeClr val="hlink"/>
                </a:solidFill>
                <a:hlinkClick action="ppaction://hlinksldjump" r:id="rId5"/>
              </a:rPr>
              <a:t>Challenging 1</a:t>
            </a:r>
            <a:endParaRPr sz="2400">
              <a:solidFill>
                <a:srgbClr val="505555"/>
              </a:solidFill>
            </a:endParaRPr>
          </a:p>
          <a:p>
            <a:pPr indent="0" lvl="0" marL="342900" marR="0" rtl="0" algn="l">
              <a:lnSpc>
                <a:spcPct val="100000"/>
              </a:lnSpc>
              <a:spcBef>
                <a:spcPts val="0"/>
              </a:spcBef>
              <a:spcAft>
                <a:spcPts val="0"/>
              </a:spcAft>
              <a:buClr>
                <a:srgbClr val="000000"/>
              </a:buClr>
              <a:buSzPts val="2400"/>
              <a:buFont typeface="Arial"/>
              <a:buNone/>
            </a:pPr>
            <a:r>
              <a:t/>
            </a:r>
            <a:endParaRPr sz="2400">
              <a:solidFill>
                <a:srgbClr val="505555"/>
              </a:solidFill>
            </a:endParaRPr>
          </a:p>
          <a:p>
            <a:pPr indent="0" lvl="0" marL="342900" marR="0" rtl="0" algn="l">
              <a:lnSpc>
                <a:spcPct val="100000"/>
              </a:lnSpc>
              <a:spcBef>
                <a:spcPts val="0"/>
              </a:spcBef>
              <a:spcAft>
                <a:spcPts val="0"/>
              </a:spcAft>
              <a:buClr>
                <a:srgbClr val="000000"/>
              </a:buClr>
              <a:buSzPts val="2400"/>
              <a:buFont typeface="Arial"/>
              <a:buNone/>
            </a:pPr>
            <a:r>
              <a:rPr lang="en" sz="2400" u="sng">
                <a:solidFill>
                  <a:schemeClr val="hlink"/>
                </a:solidFill>
                <a:hlinkClick action="ppaction://hlinksldjump" r:id="rId6"/>
              </a:rPr>
              <a:t>Challenging 2</a:t>
            </a:r>
            <a:endParaRPr sz="2400">
              <a:solidFill>
                <a:srgbClr val="505555"/>
              </a:solidFill>
            </a:endParaRPr>
          </a:p>
        </p:txBody>
      </p:sp>
      <p:pic>
        <p:nvPicPr>
          <p:cNvPr id="151" name="Google Shape;151;p26"/>
          <p:cNvPicPr preferRelativeResize="0"/>
          <p:nvPr/>
        </p:nvPicPr>
        <p:blipFill>
          <a:blip r:embed="rId7">
            <a:alphaModFix/>
          </a:blip>
          <a:stretch>
            <a:fillRect/>
          </a:stretch>
        </p:blipFill>
        <p:spPr>
          <a:xfrm>
            <a:off x="1338100" y="836925"/>
            <a:ext cx="496575" cy="496575"/>
          </a:xfrm>
          <a:prstGeom prst="rect">
            <a:avLst/>
          </a:prstGeom>
          <a:noFill/>
          <a:ln>
            <a:noFill/>
          </a:ln>
        </p:spPr>
      </p:pic>
      <p:pic>
        <p:nvPicPr>
          <p:cNvPr id="152" name="Google Shape;152;p26"/>
          <p:cNvPicPr preferRelativeResize="0"/>
          <p:nvPr/>
        </p:nvPicPr>
        <p:blipFill>
          <a:blip r:embed="rId7">
            <a:alphaModFix/>
          </a:blip>
          <a:stretch>
            <a:fillRect/>
          </a:stretch>
        </p:blipFill>
        <p:spPr>
          <a:xfrm>
            <a:off x="1566700" y="1598925"/>
            <a:ext cx="496575" cy="496575"/>
          </a:xfrm>
          <a:prstGeom prst="rect">
            <a:avLst/>
          </a:prstGeom>
          <a:noFill/>
          <a:ln>
            <a:noFill/>
          </a:ln>
        </p:spPr>
      </p:pic>
      <p:pic>
        <p:nvPicPr>
          <p:cNvPr id="153" name="Google Shape;153;p26"/>
          <p:cNvPicPr preferRelativeResize="0"/>
          <p:nvPr/>
        </p:nvPicPr>
        <p:blipFill>
          <a:blip r:embed="rId7">
            <a:alphaModFix/>
          </a:blip>
          <a:stretch>
            <a:fillRect/>
          </a:stretch>
        </p:blipFill>
        <p:spPr>
          <a:xfrm>
            <a:off x="2100100" y="1598925"/>
            <a:ext cx="496575" cy="496575"/>
          </a:xfrm>
          <a:prstGeom prst="rect">
            <a:avLst/>
          </a:prstGeom>
          <a:noFill/>
          <a:ln>
            <a:noFill/>
          </a:ln>
        </p:spPr>
      </p:pic>
      <p:pic>
        <p:nvPicPr>
          <p:cNvPr id="154" name="Google Shape;154;p26"/>
          <p:cNvPicPr preferRelativeResize="0"/>
          <p:nvPr/>
        </p:nvPicPr>
        <p:blipFill>
          <a:blip r:embed="rId7">
            <a:alphaModFix/>
          </a:blip>
          <a:stretch>
            <a:fillRect/>
          </a:stretch>
        </p:blipFill>
        <p:spPr>
          <a:xfrm>
            <a:off x="2404900" y="2360925"/>
            <a:ext cx="496575" cy="496575"/>
          </a:xfrm>
          <a:prstGeom prst="rect">
            <a:avLst/>
          </a:prstGeom>
          <a:noFill/>
          <a:ln>
            <a:noFill/>
          </a:ln>
        </p:spPr>
      </p:pic>
      <p:pic>
        <p:nvPicPr>
          <p:cNvPr id="155" name="Google Shape;155;p26"/>
          <p:cNvPicPr preferRelativeResize="0"/>
          <p:nvPr/>
        </p:nvPicPr>
        <p:blipFill>
          <a:blip r:embed="rId7">
            <a:alphaModFix/>
          </a:blip>
          <a:stretch>
            <a:fillRect/>
          </a:stretch>
        </p:blipFill>
        <p:spPr>
          <a:xfrm>
            <a:off x="2938300" y="2360925"/>
            <a:ext cx="496575" cy="496575"/>
          </a:xfrm>
          <a:prstGeom prst="rect">
            <a:avLst/>
          </a:prstGeom>
          <a:noFill/>
          <a:ln>
            <a:noFill/>
          </a:ln>
        </p:spPr>
      </p:pic>
      <p:pic>
        <p:nvPicPr>
          <p:cNvPr id="156" name="Google Shape;156;p26"/>
          <p:cNvPicPr preferRelativeResize="0"/>
          <p:nvPr/>
        </p:nvPicPr>
        <p:blipFill>
          <a:blip r:embed="rId7">
            <a:alphaModFix/>
          </a:blip>
          <a:stretch>
            <a:fillRect/>
          </a:stretch>
        </p:blipFill>
        <p:spPr>
          <a:xfrm>
            <a:off x="3471700" y="2360925"/>
            <a:ext cx="496575" cy="496575"/>
          </a:xfrm>
          <a:prstGeom prst="rect">
            <a:avLst/>
          </a:prstGeom>
          <a:noFill/>
          <a:ln>
            <a:noFill/>
          </a:ln>
        </p:spPr>
      </p:pic>
      <p:pic>
        <p:nvPicPr>
          <p:cNvPr id="157" name="Google Shape;157;p26"/>
          <p:cNvPicPr preferRelativeResize="0"/>
          <p:nvPr/>
        </p:nvPicPr>
        <p:blipFill>
          <a:blip r:embed="rId7">
            <a:alphaModFix/>
          </a:blip>
          <a:stretch>
            <a:fillRect/>
          </a:stretch>
        </p:blipFill>
        <p:spPr>
          <a:xfrm>
            <a:off x="2404900" y="3046725"/>
            <a:ext cx="496575" cy="496575"/>
          </a:xfrm>
          <a:prstGeom prst="rect">
            <a:avLst/>
          </a:prstGeom>
          <a:noFill/>
          <a:ln>
            <a:noFill/>
          </a:ln>
        </p:spPr>
      </p:pic>
      <p:pic>
        <p:nvPicPr>
          <p:cNvPr id="158" name="Google Shape;158;p26"/>
          <p:cNvPicPr preferRelativeResize="0"/>
          <p:nvPr/>
        </p:nvPicPr>
        <p:blipFill>
          <a:blip r:embed="rId7">
            <a:alphaModFix/>
          </a:blip>
          <a:stretch>
            <a:fillRect/>
          </a:stretch>
        </p:blipFill>
        <p:spPr>
          <a:xfrm>
            <a:off x="2938300" y="3046725"/>
            <a:ext cx="496575" cy="496575"/>
          </a:xfrm>
          <a:prstGeom prst="rect">
            <a:avLst/>
          </a:prstGeom>
          <a:noFill/>
          <a:ln>
            <a:noFill/>
          </a:ln>
        </p:spPr>
      </p:pic>
      <p:pic>
        <p:nvPicPr>
          <p:cNvPr id="159" name="Google Shape;159;p26"/>
          <p:cNvPicPr preferRelativeResize="0"/>
          <p:nvPr/>
        </p:nvPicPr>
        <p:blipFill>
          <a:blip r:embed="rId7">
            <a:alphaModFix/>
          </a:blip>
          <a:stretch>
            <a:fillRect/>
          </a:stretch>
        </p:blipFill>
        <p:spPr>
          <a:xfrm>
            <a:off x="3471700" y="3046725"/>
            <a:ext cx="496575" cy="496575"/>
          </a:xfrm>
          <a:prstGeom prst="rect">
            <a:avLst/>
          </a:prstGeom>
          <a:noFill/>
          <a:ln>
            <a:noFill/>
          </a:ln>
        </p:spPr>
      </p:pic>
      <p:sp>
        <p:nvSpPr>
          <p:cNvPr id="160" name="Google Shape;160;p26"/>
          <p:cNvSpPr txBox="1"/>
          <p:nvPr/>
        </p:nvSpPr>
        <p:spPr>
          <a:xfrm>
            <a:off x="4714900" y="841950"/>
            <a:ext cx="4189200" cy="2955900"/>
          </a:xfrm>
          <a:prstGeom prst="rect">
            <a:avLst/>
          </a:prstGeom>
          <a:noFill/>
          <a:ln cap="flat" cmpd="sng" w="9525">
            <a:solidFill>
              <a:schemeClr val="dk1"/>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2900">
                <a:solidFill>
                  <a:schemeClr val="dk2"/>
                </a:solidFill>
              </a:rPr>
              <a:t>Start by choosing one these code samples to copy.</a:t>
            </a:r>
            <a:endParaRPr sz="2900">
              <a:solidFill>
                <a:schemeClr val="dk2"/>
              </a:solidFill>
            </a:endParaRPr>
          </a:p>
          <a:p>
            <a:pPr indent="0" lvl="0" marL="0" rtl="0" algn="ctr">
              <a:spcBef>
                <a:spcPts val="0"/>
              </a:spcBef>
              <a:spcAft>
                <a:spcPts val="0"/>
              </a:spcAft>
              <a:buNone/>
            </a:pPr>
            <a:r>
              <a:t/>
            </a:r>
            <a:endParaRPr sz="2900">
              <a:solidFill>
                <a:schemeClr val="dk2"/>
              </a:solidFill>
            </a:endParaRPr>
          </a:p>
          <a:p>
            <a:pPr indent="0" lvl="0" marL="0" rtl="0" algn="ctr">
              <a:spcBef>
                <a:spcPts val="0"/>
              </a:spcBef>
              <a:spcAft>
                <a:spcPts val="0"/>
              </a:spcAft>
              <a:buNone/>
            </a:pPr>
            <a:r>
              <a:rPr lang="en" sz="2900">
                <a:solidFill>
                  <a:schemeClr val="dk2"/>
                </a:solidFill>
              </a:rPr>
              <a:t>Then try to adjust the code to make it better.</a:t>
            </a:r>
            <a:endParaRPr sz="2900">
              <a:solidFill>
                <a:schemeClr val="dk2"/>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4" name="Shape 164"/>
        <p:cNvGrpSpPr/>
        <p:nvPr/>
      </p:nvGrpSpPr>
      <p:grpSpPr>
        <a:xfrm>
          <a:off x="0" y="0"/>
          <a:ext cx="0" cy="0"/>
          <a:chOff x="0" y="0"/>
          <a:chExt cx="0" cy="0"/>
        </a:xfrm>
      </p:grpSpPr>
      <p:sp>
        <p:nvSpPr>
          <p:cNvPr id="165" name="Google Shape;165;p27"/>
          <p:cNvSpPr txBox="1"/>
          <p:nvPr>
            <p:ph type="title"/>
          </p:nvPr>
        </p:nvSpPr>
        <p:spPr>
          <a:xfrm>
            <a:off x="1" y="0"/>
            <a:ext cx="9144000" cy="419100"/>
          </a:xfrm>
          <a:prstGeom prst="rect">
            <a:avLst/>
          </a:prstGeom>
          <a:solidFill>
            <a:schemeClr val="dk1"/>
          </a:solidFill>
        </p:spPr>
        <p:txBody>
          <a:bodyPr anchorCtr="0" anchor="t" bIns="0" lIns="0" spcFirstLastPara="1" rIns="0" wrap="square" tIns="0">
            <a:normAutofit fontScale="90000"/>
          </a:bodyPr>
          <a:lstStyle/>
          <a:p>
            <a:pPr indent="0" lvl="0" marL="0" rtl="0" algn="l">
              <a:spcBef>
                <a:spcPts val="0"/>
              </a:spcBef>
              <a:spcAft>
                <a:spcPts val="0"/>
              </a:spcAft>
              <a:buNone/>
            </a:pPr>
            <a:r>
              <a:rPr lang="en">
                <a:solidFill>
                  <a:schemeClr val="lt1"/>
                </a:solidFill>
              </a:rPr>
              <a:t>Download your Code and Test Materials!</a:t>
            </a:r>
            <a:endParaRPr>
              <a:solidFill>
                <a:schemeClr val="lt1"/>
              </a:solidFill>
            </a:endParaRPr>
          </a:p>
        </p:txBody>
      </p:sp>
      <p:pic>
        <p:nvPicPr>
          <p:cNvPr id="166" name="Google Shape;166;p27"/>
          <p:cNvPicPr preferRelativeResize="0"/>
          <p:nvPr/>
        </p:nvPicPr>
        <p:blipFill>
          <a:blip r:embed="rId3">
            <a:alphaModFix/>
          </a:blip>
          <a:stretch>
            <a:fillRect/>
          </a:stretch>
        </p:blipFill>
        <p:spPr>
          <a:xfrm>
            <a:off x="3116325" y="571500"/>
            <a:ext cx="5875277" cy="3345000"/>
          </a:xfrm>
          <a:prstGeom prst="rect">
            <a:avLst/>
          </a:prstGeom>
          <a:noFill/>
          <a:ln>
            <a:noFill/>
          </a:ln>
        </p:spPr>
      </p:pic>
      <p:pic>
        <p:nvPicPr>
          <p:cNvPr id="167" name="Google Shape;167;p27"/>
          <p:cNvPicPr preferRelativeResize="0"/>
          <p:nvPr/>
        </p:nvPicPr>
        <p:blipFill rotWithShape="1">
          <a:blip r:embed="rId4">
            <a:alphaModFix/>
          </a:blip>
          <a:srcRect b="0" l="0" r="0" t="0"/>
          <a:stretch/>
        </p:blipFill>
        <p:spPr>
          <a:xfrm>
            <a:off x="0" y="571488"/>
            <a:ext cx="2984793" cy="1840631"/>
          </a:xfrm>
          <a:prstGeom prst="rect">
            <a:avLst/>
          </a:prstGeom>
          <a:noFill/>
          <a:ln>
            <a:noFill/>
          </a:ln>
        </p:spPr>
      </p:pic>
      <p:grpSp>
        <p:nvGrpSpPr>
          <p:cNvPr id="168" name="Google Shape;168;p27"/>
          <p:cNvGrpSpPr/>
          <p:nvPr/>
        </p:nvGrpSpPr>
        <p:grpSpPr>
          <a:xfrm>
            <a:off x="122349" y="2564525"/>
            <a:ext cx="2862449" cy="2035950"/>
            <a:chOff x="4510124" y="2944450"/>
            <a:chExt cx="2862449" cy="2035950"/>
          </a:xfrm>
        </p:grpSpPr>
        <p:pic>
          <p:nvPicPr>
            <p:cNvPr id="169" name="Google Shape;169;p27"/>
            <p:cNvPicPr preferRelativeResize="0"/>
            <p:nvPr/>
          </p:nvPicPr>
          <p:blipFill rotWithShape="1">
            <a:blip r:embed="rId5">
              <a:alphaModFix/>
            </a:blip>
            <a:srcRect b="0" l="0" r="20779" t="0"/>
            <a:stretch/>
          </p:blipFill>
          <p:spPr>
            <a:xfrm>
              <a:off x="4510124" y="2944450"/>
              <a:ext cx="2862449" cy="2035950"/>
            </a:xfrm>
            <a:prstGeom prst="rect">
              <a:avLst/>
            </a:prstGeom>
            <a:noFill/>
            <a:ln>
              <a:noFill/>
            </a:ln>
          </p:spPr>
        </p:pic>
        <p:sp>
          <p:nvSpPr>
            <p:cNvPr id="170" name="Google Shape;170;p27"/>
            <p:cNvSpPr/>
            <p:nvPr/>
          </p:nvSpPr>
          <p:spPr>
            <a:xfrm>
              <a:off x="6343875" y="2944450"/>
              <a:ext cx="621600" cy="1026300"/>
            </a:xfrm>
            <a:prstGeom prst="roundRect">
              <a:avLst>
                <a:gd fmla="val 16667" name="adj"/>
              </a:avLst>
            </a:prstGeom>
            <a:solidFill>
              <a:srgbClr val="F3F3F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4" name="Shape 174"/>
        <p:cNvGrpSpPr/>
        <p:nvPr/>
      </p:nvGrpSpPr>
      <p:grpSpPr>
        <a:xfrm>
          <a:off x="0" y="0"/>
          <a:ext cx="0" cy="0"/>
          <a:chOff x="0" y="0"/>
          <a:chExt cx="0" cy="0"/>
        </a:xfrm>
      </p:grpSpPr>
      <p:sp>
        <p:nvSpPr>
          <p:cNvPr id="175" name="Google Shape;175;p28"/>
          <p:cNvSpPr txBox="1"/>
          <p:nvPr>
            <p:ph type="title"/>
          </p:nvPr>
        </p:nvSpPr>
        <p:spPr>
          <a:xfrm>
            <a:off x="1" y="0"/>
            <a:ext cx="9144000" cy="419100"/>
          </a:xfrm>
          <a:prstGeom prst="rect">
            <a:avLst/>
          </a:prstGeom>
          <a:solidFill>
            <a:schemeClr val="dk1"/>
          </a:solidFill>
        </p:spPr>
        <p:txBody>
          <a:bodyPr anchorCtr="0" anchor="t" bIns="0" lIns="0" spcFirstLastPara="1" rIns="0" wrap="square" tIns="0">
            <a:normAutofit fontScale="90000"/>
          </a:bodyPr>
          <a:lstStyle/>
          <a:p>
            <a:pPr indent="0" lvl="0" marL="0" rtl="0" algn="l">
              <a:spcBef>
                <a:spcPts val="0"/>
              </a:spcBef>
              <a:spcAft>
                <a:spcPts val="0"/>
              </a:spcAft>
              <a:buNone/>
            </a:pPr>
            <a:r>
              <a:rPr lang="en">
                <a:solidFill>
                  <a:schemeClr val="lt1"/>
                </a:solidFill>
              </a:rPr>
              <a:t>Let’s Do a Basic Conductivity Tester</a:t>
            </a:r>
            <a:endParaRPr>
              <a:solidFill>
                <a:schemeClr val="lt1"/>
              </a:solidFill>
            </a:endParaRPr>
          </a:p>
        </p:txBody>
      </p:sp>
      <p:pic>
        <p:nvPicPr>
          <p:cNvPr id="176" name="Google Shape;176;p28"/>
          <p:cNvPicPr preferRelativeResize="0"/>
          <p:nvPr/>
        </p:nvPicPr>
        <p:blipFill>
          <a:blip r:embed="rId3">
            <a:alphaModFix/>
          </a:blip>
          <a:stretch>
            <a:fillRect/>
          </a:stretch>
        </p:blipFill>
        <p:spPr>
          <a:xfrm>
            <a:off x="7608300" y="36850"/>
            <a:ext cx="345400" cy="345400"/>
          </a:xfrm>
          <a:prstGeom prst="rect">
            <a:avLst/>
          </a:prstGeom>
          <a:noFill/>
          <a:ln>
            <a:noFill/>
          </a:ln>
        </p:spPr>
      </p:pic>
      <p:sp>
        <p:nvSpPr>
          <p:cNvPr id="177" name="Google Shape;177;p28"/>
          <p:cNvSpPr txBox="1"/>
          <p:nvPr/>
        </p:nvSpPr>
        <p:spPr>
          <a:xfrm>
            <a:off x="6227450" y="890525"/>
            <a:ext cx="2916600" cy="1416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t>Go to “Input”</a:t>
            </a:r>
            <a:endParaRPr sz="2000"/>
          </a:p>
          <a:p>
            <a:pPr indent="0" lvl="0" marL="0" rtl="0" algn="l">
              <a:spcBef>
                <a:spcPts val="0"/>
              </a:spcBef>
              <a:spcAft>
                <a:spcPts val="0"/>
              </a:spcAft>
              <a:buNone/>
            </a:pPr>
            <a:r>
              <a:t/>
            </a:r>
            <a:endParaRPr sz="2000"/>
          </a:p>
          <a:p>
            <a:pPr indent="-355600" lvl="0" marL="457200" rtl="0" algn="l">
              <a:spcBef>
                <a:spcPts val="0"/>
              </a:spcBef>
              <a:spcAft>
                <a:spcPts val="0"/>
              </a:spcAft>
              <a:buSzPts val="2000"/>
              <a:buChar char="-"/>
            </a:pPr>
            <a:r>
              <a:rPr lang="en" sz="2000"/>
              <a:t>Pick “on pin P0 pressed”</a:t>
            </a:r>
            <a:endParaRPr sz="2000"/>
          </a:p>
        </p:txBody>
      </p:sp>
      <p:pic>
        <p:nvPicPr>
          <p:cNvPr id="178" name="Google Shape;178;p28"/>
          <p:cNvPicPr preferRelativeResize="0"/>
          <p:nvPr/>
        </p:nvPicPr>
        <p:blipFill>
          <a:blip r:embed="rId4">
            <a:alphaModFix/>
          </a:blip>
          <a:stretch>
            <a:fillRect/>
          </a:stretch>
        </p:blipFill>
        <p:spPr>
          <a:xfrm>
            <a:off x="168025" y="650275"/>
            <a:ext cx="5982125" cy="353435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2" name="Shape 182"/>
        <p:cNvGrpSpPr/>
        <p:nvPr/>
      </p:nvGrpSpPr>
      <p:grpSpPr>
        <a:xfrm>
          <a:off x="0" y="0"/>
          <a:ext cx="0" cy="0"/>
          <a:chOff x="0" y="0"/>
          <a:chExt cx="0" cy="0"/>
        </a:xfrm>
      </p:grpSpPr>
      <p:sp>
        <p:nvSpPr>
          <p:cNvPr id="183" name="Google Shape;183;p29"/>
          <p:cNvSpPr txBox="1"/>
          <p:nvPr>
            <p:ph type="title"/>
          </p:nvPr>
        </p:nvSpPr>
        <p:spPr>
          <a:xfrm>
            <a:off x="1" y="0"/>
            <a:ext cx="9144000" cy="419100"/>
          </a:xfrm>
          <a:prstGeom prst="rect">
            <a:avLst/>
          </a:prstGeom>
          <a:solidFill>
            <a:schemeClr val="dk1"/>
          </a:solidFill>
        </p:spPr>
        <p:txBody>
          <a:bodyPr anchorCtr="0" anchor="t" bIns="0" lIns="0" spcFirstLastPara="1" rIns="0" wrap="square" tIns="0">
            <a:normAutofit fontScale="90000"/>
          </a:bodyPr>
          <a:lstStyle/>
          <a:p>
            <a:pPr indent="0" lvl="0" marL="0" rtl="0" algn="l">
              <a:spcBef>
                <a:spcPts val="0"/>
              </a:spcBef>
              <a:spcAft>
                <a:spcPts val="0"/>
              </a:spcAft>
              <a:buNone/>
            </a:pPr>
            <a:r>
              <a:rPr lang="en">
                <a:solidFill>
                  <a:schemeClr val="lt1"/>
                </a:solidFill>
              </a:rPr>
              <a:t>Let’s Do a Basic Conductivity Tester</a:t>
            </a:r>
            <a:endParaRPr>
              <a:solidFill>
                <a:schemeClr val="lt1"/>
              </a:solidFill>
            </a:endParaRPr>
          </a:p>
        </p:txBody>
      </p:sp>
      <p:pic>
        <p:nvPicPr>
          <p:cNvPr id="184" name="Google Shape;184;p29"/>
          <p:cNvPicPr preferRelativeResize="0"/>
          <p:nvPr/>
        </p:nvPicPr>
        <p:blipFill>
          <a:blip r:embed="rId3">
            <a:alphaModFix/>
          </a:blip>
          <a:stretch>
            <a:fillRect/>
          </a:stretch>
        </p:blipFill>
        <p:spPr>
          <a:xfrm>
            <a:off x="7608300" y="36850"/>
            <a:ext cx="345400" cy="345400"/>
          </a:xfrm>
          <a:prstGeom prst="rect">
            <a:avLst/>
          </a:prstGeom>
          <a:noFill/>
          <a:ln>
            <a:noFill/>
          </a:ln>
        </p:spPr>
      </p:pic>
      <p:sp>
        <p:nvSpPr>
          <p:cNvPr id="185" name="Google Shape;185;p29"/>
          <p:cNvSpPr txBox="1"/>
          <p:nvPr/>
        </p:nvSpPr>
        <p:spPr>
          <a:xfrm>
            <a:off x="3804200" y="890525"/>
            <a:ext cx="5340000" cy="2955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solidFill>
                  <a:schemeClr val="dk1"/>
                </a:solidFill>
              </a:rPr>
              <a:t>Go to “Basic”</a:t>
            </a:r>
            <a:endParaRPr sz="2000">
              <a:solidFill>
                <a:schemeClr val="dk1"/>
              </a:solidFill>
            </a:endParaRPr>
          </a:p>
          <a:p>
            <a:pPr indent="0" lvl="0" marL="457200" rtl="0" algn="l">
              <a:spcBef>
                <a:spcPts val="0"/>
              </a:spcBef>
              <a:spcAft>
                <a:spcPts val="0"/>
              </a:spcAft>
              <a:buNone/>
            </a:pPr>
            <a:r>
              <a:t/>
            </a:r>
            <a:endParaRPr sz="2000">
              <a:solidFill>
                <a:schemeClr val="dk1"/>
              </a:solidFill>
            </a:endParaRPr>
          </a:p>
          <a:p>
            <a:pPr indent="-355600" lvl="0" marL="457200" rtl="0" algn="l">
              <a:spcBef>
                <a:spcPts val="0"/>
              </a:spcBef>
              <a:spcAft>
                <a:spcPts val="0"/>
              </a:spcAft>
              <a:buClr>
                <a:schemeClr val="dk1"/>
              </a:buClr>
              <a:buSzPts val="2000"/>
              <a:buChar char="-"/>
            </a:pPr>
            <a:r>
              <a:rPr lang="en" sz="2000">
                <a:solidFill>
                  <a:schemeClr val="dk1"/>
                </a:solidFill>
              </a:rPr>
              <a:t>Pick something to put in “on pin P0 pressed” to show if the pin is pressed </a:t>
            </a:r>
            <a:endParaRPr sz="2000">
              <a:solidFill>
                <a:schemeClr val="dk1"/>
              </a:solidFill>
            </a:endParaRPr>
          </a:p>
          <a:p>
            <a:pPr indent="-355600" lvl="0" marL="457200" rtl="0" algn="l">
              <a:spcBef>
                <a:spcPts val="0"/>
              </a:spcBef>
              <a:spcAft>
                <a:spcPts val="0"/>
              </a:spcAft>
              <a:buClr>
                <a:schemeClr val="dk1"/>
              </a:buClr>
              <a:buSzPts val="2000"/>
              <a:buChar char="-"/>
            </a:pPr>
            <a:r>
              <a:rPr lang="en" sz="2000">
                <a:solidFill>
                  <a:schemeClr val="dk1"/>
                </a:solidFill>
              </a:rPr>
              <a:t>E.g. an image, a word, etc.</a:t>
            </a:r>
            <a:endParaRPr sz="2000">
              <a:solidFill>
                <a:schemeClr val="dk1"/>
              </a:solidFill>
            </a:endParaRPr>
          </a:p>
          <a:p>
            <a:pPr indent="0" lvl="0" marL="914400" rtl="0" algn="l">
              <a:spcBef>
                <a:spcPts val="0"/>
              </a:spcBef>
              <a:spcAft>
                <a:spcPts val="0"/>
              </a:spcAft>
              <a:buNone/>
            </a:pPr>
            <a:r>
              <a:t/>
            </a:r>
            <a:endParaRPr sz="2000">
              <a:solidFill>
                <a:schemeClr val="dk1"/>
              </a:solidFill>
            </a:endParaRPr>
          </a:p>
          <a:p>
            <a:pPr indent="-355600" lvl="1" marL="914400" rtl="0" algn="l">
              <a:spcBef>
                <a:spcPts val="0"/>
              </a:spcBef>
              <a:spcAft>
                <a:spcPts val="0"/>
              </a:spcAft>
              <a:buClr>
                <a:schemeClr val="dk1"/>
              </a:buClr>
              <a:buSzPts val="2000"/>
              <a:buChar char="-"/>
            </a:pPr>
            <a:r>
              <a:rPr lang="en" sz="2000">
                <a:solidFill>
                  <a:schemeClr val="dk1"/>
                </a:solidFill>
              </a:rPr>
              <a:t>The pin is pressed if the circuit is complete (if the object you are testing is a conductor)</a:t>
            </a:r>
            <a:endParaRPr sz="2000"/>
          </a:p>
        </p:txBody>
      </p:sp>
      <p:pic>
        <p:nvPicPr>
          <p:cNvPr id="186" name="Google Shape;186;p29"/>
          <p:cNvPicPr preferRelativeResize="0"/>
          <p:nvPr/>
        </p:nvPicPr>
        <p:blipFill>
          <a:blip r:embed="rId4">
            <a:alphaModFix/>
          </a:blip>
          <a:stretch>
            <a:fillRect/>
          </a:stretch>
        </p:blipFill>
        <p:spPr>
          <a:xfrm>
            <a:off x="152400" y="571500"/>
            <a:ext cx="3000375" cy="214312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0" name="Shape 190"/>
        <p:cNvGrpSpPr/>
        <p:nvPr/>
      </p:nvGrpSpPr>
      <p:grpSpPr>
        <a:xfrm>
          <a:off x="0" y="0"/>
          <a:ext cx="0" cy="0"/>
          <a:chOff x="0" y="0"/>
          <a:chExt cx="0" cy="0"/>
        </a:xfrm>
      </p:grpSpPr>
      <p:sp>
        <p:nvSpPr>
          <p:cNvPr id="191" name="Google Shape;191;p30"/>
          <p:cNvSpPr txBox="1"/>
          <p:nvPr>
            <p:ph type="title"/>
          </p:nvPr>
        </p:nvSpPr>
        <p:spPr>
          <a:xfrm>
            <a:off x="1" y="0"/>
            <a:ext cx="9144000" cy="419100"/>
          </a:xfrm>
          <a:prstGeom prst="rect">
            <a:avLst/>
          </a:prstGeom>
          <a:solidFill>
            <a:schemeClr val="dk1"/>
          </a:solidFill>
        </p:spPr>
        <p:txBody>
          <a:bodyPr anchorCtr="0" anchor="t" bIns="0" lIns="0" spcFirstLastPara="1" rIns="0" wrap="square" tIns="0">
            <a:normAutofit fontScale="90000"/>
          </a:bodyPr>
          <a:lstStyle/>
          <a:p>
            <a:pPr indent="0" lvl="0" marL="0" rtl="0" algn="l">
              <a:spcBef>
                <a:spcPts val="0"/>
              </a:spcBef>
              <a:spcAft>
                <a:spcPts val="0"/>
              </a:spcAft>
              <a:buNone/>
            </a:pPr>
            <a:r>
              <a:rPr lang="en">
                <a:solidFill>
                  <a:schemeClr val="lt1"/>
                </a:solidFill>
              </a:rPr>
              <a:t>Let’s Do a Basic Conductivity Tester</a:t>
            </a:r>
            <a:endParaRPr>
              <a:solidFill>
                <a:schemeClr val="lt1"/>
              </a:solidFill>
            </a:endParaRPr>
          </a:p>
        </p:txBody>
      </p:sp>
      <p:pic>
        <p:nvPicPr>
          <p:cNvPr id="192" name="Google Shape;192;p30"/>
          <p:cNvPicPr preferRelativeResize="0"/>
          <p:nvPr/>
        </p:nvPicPr>
        <p:blipFill>
          <a:blip r:embed="rId3">
            <a:alphaModFix/>
          </a:blip>
          <a:stretch>
            <a:fillRect/>
          </a:stretch>
        </p:blipFill>
        <p:spPr>
          <a:xfrm>
            <a:off x="7608300" y="36850"/>
            <a:ext cx="345400" cy="345400"/>
          </a:xfrm>
          <a:prstGeom prst="rect">
            <a:avLst/>
          </a:prstGeom>
          <a:noFill/>
          <a:ln>
            <a:noFill/>
          </a:ln>
        </p:spPr>
      </p:pic>
      <p:sp>
        <p:nvSpPr>
          <p:cNvPr id="193" name="Google Shape;193;p30"/>
          <p:cNvSpPr txBox="1"/>
          <p:nvPr/>
        </p:nvSpPr>
        <p:spPr>
          <a:xfrm>
            <a:off x="3085050" y="571500"/>
            <a:ext cx="5340000" cy="2647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solidFill>
                  <a:schemeClr val="dk1"/>
                </a:solidFill>
              </a:rPr>
              <a:t>Now we need a way to reset the micro:bit so that we can test something else</a:t>
            </a:r>
            <a:endParaRPr sz="2000">
              <a:solidFill>
                <a:schemeClr val="dk1"/>
              </a:solidFill>
            </a:endParaRPr>
          </a:p>
          <a:p>
            <a:pPr indent="0" lvl="0" marL="0" rtl="0" algn="l">
              <a:spcBef>
                <a:spcPts val="0"/>
              </a:spcBef>
              <a:spcAft>
                <a:spcPts val="0"/>
              </a:spcAft>
              <a:buNone/>
            </a:pPr>
            <a:r>
              <a:t/>
            </a:r>
            <a:endParaRPr sz="2000">
              <a:solidFill>
                <a:schemeClr val="dk1"/>
              </a:solidFill>
            </a:endParaRPr>
          </a:p>
          <a:p>
            <a:pPr indent="0" lvl="0" marL="0" rtl="0" algn="l">
              <a:spcBef>
                <a:spcPts val="0"/>
              </a:spcBef>
              <a:spcAft>
                <a:spcPts val="0"/>
              </a:spcAft>
              <a:buNone/>
            </a:pPr>
            <a:r>
              <a:rPr lang="en" sz="2000">
                <a:solidFill>
                  <a:schemeClr val="dk1"/>
                </a:solidFill>
              </a:rPr>
              <a:t>Go to “Basic”</a:t>
            </a:r>
            <a:endParaRPr sz="2000">
              <a:solidFill>
                <a:schemeClr val="dk1"/>
              </a:solidFill>
            </a:endParaRPr>
          </a:p>
          <a:p>
            <a:pPr indent="0" lvl="0" marL="457200" rtl="0" algn="l">
              <a:spcBef>
                <a:spcPts val="0"/>
              </a:spcBef>
              <a:spcAft>
                <a:spcPts val="0"/>
              </a:spcAft>
              <a:buNone/>
            </a:pPr>
            <a:r>
              <a:t/>
            </a:r>
            <a:endParaRPr sz="2000">
              <a:solidFill>
                <a:schemeClr val="dk1"/>
              </a:solidFill>
            </a:endParaRPr>
          </a:p>
          <a:p>
            <a:pPr indent="-355600" lvl="0" marL="457200" rtl="0" algn="l">
              <a:spcBef>
                <a:spcPts val="0"/>
              </a:spcBef>
              <a:spcAft>
                <a:spcPts val="0"/>
              </a:spcAft>
              <a:buClr>
                <a:schemeClr val="dk1"/>
              </a:buClr>
              <a:buSzPts val="2000"/>
              <a:buChar char="-"/>
            </a:pPr>
            <a:r>
              <a:rPr lang="en" sz="2000">
                <a:solidFill>
                  <a:schemeClr val="dk1"/>
                </a:solidFill>
              </a:rPr>
              <a:t>Add in a “pause” so that you have time to see that the object is a conductor</a:t>
            </a:r>
            <a:endParaRPr sz="2000">
              <a:solidFill>
                <a:schemeClr val="dk1"/>
              </a:solidFill>
            </a:endParaRPr>
          </a:p>
          <a:p>
            <a:pPr indent="-355600" lvl="0" marL="457200" rtl="0" algn="l">
              <a:spcBef>
                <a:spcPts val="0"/>
              </a:spcBef>
              <a:spcAft>
                <a:spcPts val="0"/>
              </a:spcAft>
              <a:buClr>
                <a:schemeClr val="dk1"/>
              </a:buClr>
              <a:buSzPts val="2000"/>
              <a:buChar char="-"/>
            </a:pPr>
            <a:r>
              <a:rPr lang="en" sz="2000">
                <a:solidFill>
                  <a:schemeClr val="dk1"/>
                </a:solidFill>
              </a:rPr>
              <a:t>Add in “clear screen”</a:t>
            </a:r>
            <a:endParaRPr sz="2000">
              <a:solidFill>
                <a:schemeClr val="dk1"/>
              </a:solidFill>
            </a:endParaRPr>
          </a:p>
        </p:txBody>
      </p:sp>
      <p:pic>
        <p:nvPicPr>
          <p:cNvPr id="194" name="Google Shape;194;p30"/>
          <p:cNvPicPr preferRelativeResize="0"/>
          <p:nvPr/>
        </p:nvPicPr>
        <p:blipFill>
          <a:blip r:embed="rId4">
            <a:alphaModFix/>
          </a:blip>
          <a:stretch>
            <a:fillRect/>
          </a:stretch>
        </p:blipFill>
        <p:spPr>
          <a:xfrm>
            <a:off x="433800" y="571500"/>
            <a:ext cx="2432375" cy="2840550"/>
          </a:xfrm>
          <a:prstGeom prst="rect">
            <a:avLst/>
          </a:prstGeom>
          <a:noFill/>
          <a:ln>
            <a:noFill/>
          </a:ln>
        </p:spPr>
      </p:pic>
      <p:pic>
        <p:nvPicPr>
          <p:cNvPr id="195" name="Google Shape;195;p30"/>
          <p:cNvPicPr preferRelativeResize="0"/>
          <p:nvPr/>
        </p:nvPicPr>
        <p:blipFill>
          <a:blip r:embed="rId5">
            <a:alphaModFix/>
          </a:blip>
          <a:stretch>
            <a:fillRect/>
          </a:stretch>
        </p:blipFill>
        <p:spPr>
          <a:xfrm>
            <a:off x="4757956" y="3595747"/>
            <a:ext cx="4264622" cy="1481250"/>
          </a:xfrm>
          <a:prstGeom prst="rect">
            <a:avLst/>
          </a:prstGeom>
          <a:noFill/>
          <a:ln>
            <a:noFill/>
          </a:ln>
        </p:spPr>
      </p:pic>
      <p:sp>
        <p:nvSpPr>
          <p:cNvPr id="196" name="Google Shape;196;p30"/>
          <p:cNvSpPr txBox="1"/>
          <p:nvPr/>
        </p:nvSpPr>
        <p:spPr>
          <a:xfrm>
            <a:off x="1474775" y="3803750"/>
            <a:ext cx="3283200" cy="1108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solidFill>
                  <a:schemeClr val="dk1"/>
                </a:solidFill>
              </a:rPr>
              <a:t>OR you can Go to “Input” and make the screen clear using a button</a:t>
            </a:r>
            <a:endParaRPr sz="2000">
              <a:solidFill>
                <a:schemeClr val="dk1"/>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0" name="Shape 200"/>
        <p:cNvGrpSpPr/>
        <p:nvPr/>
      </p:nvGrpSpPr>
      <p:grpSpPr>
        <a:xfrm>
          <a:off x="0" y="0"/>
          <a:ext cx="0" cy="0"/>
          <a:chOff x="0" y="0"/>
          <a:chExt cx="0" cy="0"/>
        </a:xfrm>
      </p:grpSpPr>
      <p:sp>
        <p:nvSpPr>
          <p:cNvPr id="201" name="Google Shape;201;p31"/>
          <p:cNvSpPr txBox="1"/>
          <p:nvPr>
            <p:ph type="title"/>
          </p:nvPr>
        </p:nvSpPr>
        <p:spPr>
          <a:xfrm>
            <a:off x="1" y="0"/>
            <a:ext cx="9144000" cy="419100"/>
          </a:xfrm>
          <a:prstGeom prst="rect">
            <a:avLst/>
          </a:prstGeom>
          <a:solidFill>
            <a:schemeClr val="dk1"/>
          </a:solidFill>
        </p:spPr>
        <p:txBody>
          <a:bodyPr anchorCtr="0" anchor="t" bIns="0" lIns="0" spcFirstLastPara="1" rIns="0" wrap="square" tIns="0">
            <a:normAutofit fontScale="90000"/>
          </a:bodyPr>
          <a:lstStyle/>
          <a:p>
            <a:pPr indent="0" lvl="0" marL="0" rtl="0" algn="l">
              <a:spcBef>
                <a:spcPts val="0"/>
              </a:spcBef>
              <a:spcAft>
                <a:spcPts val="0"/>
              </a:spcAft>
              <a:buNone/>
            </a:pPr>
            <a:r>
              <a:rPr lang="en">
                <a:solidFill>
                  <a:schemeClr val="lt1"/>
                </a:solidFill>
              </a:rPr>
              <a:t>Download your Code and Test Materials!</a:t>
            </a:r>
            <a:endParaRPr>
              <a:solidFill>
                <a:schemeClr val="lt1"/>
              </a:solidFill>
            </a:endParaRPr>
          </a:p>
        </p:txBody>
      </p:sp>
      <p:pic>
        <p:nvPicPr>
          <p:cNvPr id="202" name="Google Shape;202;p31"/>
          <p:cNvPicPr preferRelativeResize="0"/>
          <p:nvPr/>
        </p:nvPicPr>
        <p:blipFill>
          <a:blip r:embed="rId3">
            <a:alphaModFix/>
          </a:blip>
          <a:stretch>
            <a:fillRect/>
          </a:stretch>
        </p:blipFill>
        <p:spPr>
          <a:xfrm>
            <a:off x="3116325" y="571500"/>
            <a:ext cx="5875277" cy="3345000"/>
          </a:xfrm>
          <a:prstGeom prst="rect">
            <a:avLst/>
          </a:prstGeom>
          <a:noFill/>
          <a:ln>
            <a:noFill/>
          </a:ln>
        </p:spPr>
      </p:pic>
      <p:pic>
        <p:nvPicPr>
          <p:cNvPr id="203" name="Google Shape;203;p31"/>
          <p:cNvPicPr preferRelativeResize="0"/>
          <p:nvPr/>
        </p:nvPicPr>
        <p:blipFill rotWithShape="1">
          <a:blip r:embed="rId4">
            <a:alphaModFix/>
          </a:blip>
          <a:srcRect b="0" l="0" r="0" t="0"/>
          <a:stretch/>
        </p:blipFill>
        <p:spPr>
          <a:xfrm>
            <a:off x="0" y="571488"/>
            <a:ext cx="2984793" cy="1840631"/>
          </a:xfrm>
          <a:prstGeom prst="rect">
            <a:avLst/>
          </a:prstGeom>
          <a:noFill/>
          <a:ln>
            <a:noFill/>
          </a:ln>
        </p:spPr>
      </p:pic>
      <p:grpSp>
        <p:nvGrpSpPr>
          <p:cNvPr id="204" name="Google Shape;204;p31"/>
          <p:cNvGrpSpPr/>
          <p:nvPr/>
        </p:nvGrpSpPr>
        <p:grpSpPr>
          <a:xfrm>
            <a:off x="122349" y="2564525"/>
            <a:ext cx="2862449" cy="2035950"/>
            <a:chOff x="4510124" y="2944450"/>
            <a:chExt cx="2862449" cy="2035950"/>
          </a:xfrm>
        </p:grpSpPr>
        <p:pic>
          <p:nvPicPr>
            <p:cNvPr id="205" name="Google Shape;205;p31"/>
            <p:cNvPicPr preferRelativeResize="0"/>
            <p:nvPr/>
          </p:nvPicPr>
          <p:blipFill rotWithShape="1">
            <a:blip r:embed="rId5">
              <a:alphaModFix/>
            </a:blip>
            <a:srcRect b="0" l="0" r="20779" t="0"/>
            <a:stretch/>
          </p:blipFill>
          <p:spPr>
            <a:xfrm>
              <a:off x="4510124" y="2944450"/>
              <a:ext cx="2862449" cy="2035950"/>
            </a:xfrm>
            <a:prstGeom prst="rect">
              <a:avLst/>
            </a:prstGeom>
            <a:noFill/>
            <a:ln>
              <a:noFill/>
            </a:ln>
          </p:spPr>
        </p:pic>
        <p:sp>
          <p:nvSpPr>
            <p:cNvPr id="206" name="Google Shape;206;p31"/>
            <p:cNvSpPr/>
            <p:nvPr/>
          </p:nvSpPr>
          <p:spPr>
            <a:xfrm>
              <a:off x="6343875" y="2944450"/>
              <a:ext cx="621600" cy="1026300"/>
            </a:xfrm>
            <a:prstGeom prst="roundRect">
              <a:avLst>
                <a:gd fmla="val 16667" name="adj"/>
              </a:avLst>
            </a:prstGeom>
            <a:solidFill>
              <a:srgbClr val="F3F3F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0" name="Shape 210"/>
        <p:cNvGrpSpPr/>
        <p:nvPr/>
      </p:nvGrpSpPr>
      <p:grpSpPr>
        <a:xfrm>
          <a:off x="0" y="0"/>
          <a:ext cx="0" cy="0"/>
          <a:chOff x="0" y="0"/>
          <a:chExt cx="0" cy="0"/>
        </a:xfrm>
      </p:grpSpPr>
      <p:sp>
        <p:nvSpPr>
          <p:cNvPr id="211" name="Google Shape;211;p32"/>
          <p:cNvSpPr txBox="1"/>
          <p:nvPr>
            <p:ph type="title"/>
          </p:nvPr>
        </p:nvSpPr>
        <p:spPr>
          <a:xfrm>
            <a:off x="1" y="0"/>
            <a:ext cx="9144000" cy="419100"/>
          </a:xfrm>
          <a:prstGeom prst="rect">
            <a:avLst/>
          </a:prstGeom>
          <a:solidFill>
            <a:schemeClr val="dk1"/>
          </a:solidFill>
        </p:spPr>
        <p:txBody>
          <a:bodyPr anchorCtr="0" anchor="t" bIns="0" lIns="0" spcFirstLastPara="1" rIns="0" wrap="square" tIns="0">
            <a:normAutofit fontScale="90000"/>
          </a:bodyPr>
          <a:lstStyle/>
          <a:p>
            <a:pPr indent="0" lvl="0" marL="0" rtl="0" algn="l">
              <a:spcBef>
                <a:spcPts val="0"/>
              </a:spcBef>
              <a:spcAft>
                <a:spcPts val="0"/>
              </a:spcAft>
              <a:buNone/>
            </a:pPr>
            <a:r>
              <a:rPr lang="en">
                <a:solidFill>
                  <a:schemeClr val="lt1"/>
                </a:solidFill>
              </a:rPr>
              <a:t>OR Student Code May Look Like This</a:t>
            </a:r>
            <a:endParaRPr>
              <a:solidFill>
                <a:schemeClr val="lt1"/>
              </a:solidFill>
            </a:endParaRPr>
          </a:p>
        </p:txBody>
      </p:sp>
      <p:pic>
        <p:nvPicPr>
          <p:cNvPr id="212" name="Google Shape;212;p32"/>
          <p:cNvPicPr preferRelativeResize="0"/>
          <p:nvPr/>
        </p:nvPicPr>
        <p:blipFill>
          <a:blip r:embed="rId3">
            <a:alphaModFix/>
          </a:blip>
          <a:stretch>
            <a:fillRect/>
          </a:stretch>
        </p:blipFill>
        <p:spPr>
          <a:xfrm>
            <a:off x="8522700" y="36850"/>
            <a:ext cx="345400" cy="345400"/>
          </a:xfrm>
          <a:prstGeom prst="rect">
            <a:avLst/>
          </a:prstGeom>
          <a:noFill/>
          <a:ln>
            <a:noFill/>
          </a:ln>
        </p:spPr>
      </p:pic>
      <p:pic>
        <p:nvPicPr>
          <p:cNvPr id="213" name="Google Shape;213;p32"/>
          <p:cNvPicPr preferRelativeResize="0"/>
          <p:nvPr/>
        </p:nvPicPr>
        <p:blipFill>
          <a:blip r:embed="rId3">
            <a:alphaModFix/>
          </a:blip>
          <a:stretch>
            <a:fillRect/>
          </a:stretch>
        </p:blipFill>
        <p:spPr>
          <a:xfrm>
            <a:off x="8133675" y="36850"/>
            <a:ext cx="345400" cy="345400"/>
          </a:xfrm>
          <a:prstGeom prst="rect">
            <a:avLst/>
          </a:prstGeom>
          <a:noFill/>
          <a:ln>
            <a:noFill/>
          </a:ln>
        </p:spPr>
      </p:pic>
      <p:pic>
        <p:nvPicPr>
          <p:cNvPr id="214" name="Google Shape;214;p32"/>
          <p:cNvPicPr preferRelativeResize="0"/>
          <p:nvPr/>
        </p:nvPicPr>
        <p:blipFill>
          <a:blip r:embed="rId4">
            <a:alphaModFix/>
          </a:blip>
          <a:stretch>
            <a:fillRect/>
          </a:stretch>
        </p:blipFill>
        <p:spPr>
          <a:xfrm>
            <a:off x="152400" y="571500"/>
            <a:ext cx="2841575" cy="4408675"/>
          </a:xfrm>
          <a:prstGeom prst="rect">
            <a:avLst/>
          </a:prstGeom>
          <a:noFill/>
          <a:ln>
            <a:noFill/>
          </a:ln>
        </p:spPr>
      </p:pic>
      <p:pic>
        <p:nvPicPr>
          <p:cNvPr id="215" name="Google Shape;215;p32"/>
          <p:cNvPicPr preferRelativeResize="0"/>
          <p:nvPr/>
        </p:nvPicPr>
        <p:blipFill>
          <a:blip r:embed="rId5">
            <a:alphaModFix/>
          </a:blip>
          <a:stretch>
            <a:fillRect/>
          </a:stretch>
        </p:blipFill>
        <p:spPr>
          <a:xfrm>
            <a:off x="5072001" y="571500"/>
            <a:ext cx="3919601" cy="2231575"/>
          </a:xfrm>
          <a:prstGeom prst="rect">
            <a:avLst/>
          </a:prstGeom>
          <a:noFill/>
          <a:ln>
            <a:noFill/>
          </a:ln>
        </p:spPr>
      </p:pic>
      <p:pic>
        <p:nvPicPr>
          <p:cNvPr id="216" name="Google Shape;216;p32"/>
          <p:cNvPicPr preferRelativeResize="0"/>
          <p:nvPr/>
        </p:nvPicPr>
        <p:blipFill rotWithShape="1">
          <a:blip r:embed="rId6">
            <a:alphaModFix/>
          </a:blip>
          <a:srcRect b="2884" l="36488" r="45118" t="0"/>
          <a:stretch/>
        </p:blipFill>
        <p:spPr>
          <a:xfrm>
            <a:off x="3192063" y="571500"/>
            <a:ext cx="1681849" cy="3480300"/>
          </a:xfrm>
          <a:prstGeom prst="rect">
            <a:avLst/>
          </a:prstGeom>
          <a:noFill/>
          <a:ln>
            <a:noFill/>
          </a:ln>
        </p:spPr>
      </p:pic>
      <p:cxnSp>
        <p:nvCxnSpPr>
          <p:cNvPr id="217" name="Google Shape;217;p32"/>
          <p:cNvCxnSpPr/>
          <p:nvPr/>
        </p:nvCxnSpPr>
        <p:spPr>
          <a:xfrm>
            <a:off x="2438400" y="1186550"/>
            <a:ext cx="832800" cy="1828800"/>
          </a:xfrm>
          <a:prstGeom prst="straightConnector1">
            <a:avLst/>
          </a:prstGeom>
          <a:noFill/>
          <a:ln cap="flat" cmpd="sng" w="9525">
            <a:solidFill>
              <a:schemeClr val="dk2"/>
            </a:solidFill>
            <a:prstDash val="solid"/>
            <a:round/>
            <a:headEnd len="med" w="med" type="none"/>
            <a:tailEnd len="med" w="med" type="triangle"/>
          </a:ln>
        </p:spPr>
      </p:cxnSp>
      <p:cxnSp>
        <p:nvCxnSpPr>
          <p:cNvPr id="218" name="Google Shape;218;p32"/>
          <p:cNvCxnSpPr/>
          <p:nvPr/>
        </p:nvCxnSpPr>
        <p:spPr>
          <a:xfrm>
            <a:off x="2193475" y="1072250"/>
            <a:ext cx="1110300" cy="326700"/>
          </a:xfrm>
          <a:prstGeom prst="straightConnector1">
            <a:avLst/>
          </a:prstGeom>
          <a:noFill/>
          <a:ln cap="flat" cmpd="sng" w="9525">
            <a:solidFill>
              <a:schemeClr val="dk2"/>
            </a:solidFill>
            <a:prstDash val="solid"/>
            <a:round/>
            <a:headEnd len="med" w="med" type="none"/>
            <a:tailEnd len="med" w="med" type="triangle"/>
          </a:ln>
        </p:spPr>
      </p:cxn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2" name="Shape 222"/>
        <p:cNvGrpSpPr/>
        <p:nvPr/>
      </p:nvGrpSpPr>
      <p:grpSpPr>
        <a:xfrm>
          <a:off x="0" y="0"/>
          <a:ext cx="0" cy="0"/>
          <a:chOff x="0" y="0"/>
          <a:chExt cx="0" cy="0"/>
        </a:xfrm>
      </p:grpSpPr>
      <p:sp>
        <p:nvSpPr>
          <p:cNvPr id="223" name="Google Shape;223;p33"/>
          <p:cNvSpPr txBox="1"/>
          <p:nvPr>
            <p:ph type="title"/>
          </p:nvPr>
        </p:nvSpPr>
        <p:spPr>
          <a:xfrm>
            <a:off x="1" y="0"/>
            <a:ext cx="9144000" cy="419100"/>
          </a:xfrm>
          <a:prstGeom prst="rect">
            <a:avLst/>
          </a:prstGeom>
          <a:solidFill>
            <a:schemeClr val="dk1"/>
          </a:solidFill>
        </p:spPr>
        <p:txBody>
          <a:bodyPr anchorCtr="0" anchor="t" bIns="0" lIns="0" spcFirstLastPara="1" rIns="0" wrap="square" tIns="0">
            <a:normAutofit fontScale="90000"/>
          </a:bodyPr>
          <a:lstStyle/>
          <a:p>
            <a:pPr indent="0" lvl="0" marL="0" rtl="0" algn="l">
              <a:spcBef>
                <a:spcPts val="0"/>
              </a:spcBef>
              <a:spcAft>
                <a:spcPts val="0"/>
              </a:spcAft>
              <a:buNone/>
            </a:pPr>
            <a:r>
              <a:rPr lang="en">
                <a:solidFill>
                  <a:schemeClr val="lt1"/>
                </a:solidFill>
              </a:rPr>
              <a:t>Let’s Do a Medium Conductivity Tester</a:t>
            </a:r>
            <a:endParaRPr>
              <a:solidFill>
                <a:schemeClr val="lt1"/>
              </a:solidFill>
            </a:endParaRPr>
          </a:p>
        </p:txBody>
      </p:sp>
      <p:pic>
        <p:nvPicPr>
          <p:cNvPr id="224" name="Google Shape;224;p33"/>
          <p:cNvPicPr preferRelativeResize="0"/>
          <p:nvPr/>
        </p:nvPicPr>
        <p:blipFill>
          <a:blip r:embed="rId3">
            <a:alphaModFix/>
          </a:blip>
          <a:stretch>
            <a:fillRect/>
          </a:stretch>
        </p:blipFill>
        <p:spPr>
          <a:xfrm>
            <a:off x="7608300" y="36850"/>
            <a:ext cx="345400" cy="345400"/>
          </a:xfrm>
          <a:prstGeom prst="rect">
            <a:avLst/>
          </a:prstGeom>
          <a:noFill/>
          <a:ln>
            <a:noFill/>
          </a:ln>
        </p:spPr>
      </p:pic>
      <p:pic>
        <p:nvPicPr>
          <p:cNvPr id="225" name="Google Shape;225;p33"/>
          <p:cNvPicPr preferRelativeResize="0"/>
          <p:nvPr/>
        </p:nvPicPr>
        <p:blipFill rotWithShape="1">
          <a:blip r:embed="rId4">
            <a:alphaModFix/>
          </a:blip>
          <a:srcRect b="0" l="0" r="65420" t="0"/>
          <a:stretch/>
        </p:blipFill>
        <p:spPr>
          <a:xfrm>
            <a:off x="229175" y="920888"/>
            <a:ext cx="3056524" cy="3301725"/>
          </a:xfrm>
          <a:prstGeom prst="rect">
            <a:avLst/>
          </a:prstGeom>
          <a:noFill/>
          <a:ln>
            <a:noFill/>
          </a:ln>
        </p:spPr>
      </p:pic>
      <p:sp>
        <p:nvSpPr>
          <p:cNvPr id="226" name="Google Shape;226;p33"/>
          <p:cNvSpPr txBox="1"/>
          <p:nvPr/>
        </p:nvSpPr>
        <p:spPr>
          <a:xfrm>
            <a:off x="3546700" y="890525"/>
            <a:ext cx="5450700" cy="1723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t>Go to “Basic”</a:t>
            </a:r>
            <a:endParaRPr sz="2000"/>
          </a:p>
          <a:p>
            <a:pPr indent="0" lvl="0" marL="0" rtl="0" algn="l">
              <a:spcBef>
                <a:spcPts val="0"/>
              </a:spcBef>
              <a:spcAft>
                <a:spcPts val="0"/>
              </a:spcAft>
              <a:buNone/>
            </a:pPr>
            <a:r>
              <a:t/>
            </a:r>
            <a:endParaRPr sz="2000"/>
          </a:p>
          <a:p>
            <a:pPr indent="-355600" lvl="0" marL="457200" rtl="0" algn="l">
              <a:spcBef>
                <a:spcPts val="0"/>
              </a:spcBef>
              <a:spcAft>
                <a:spcPts val="0"/>
              </a:spcAft>
              <a:buSzPts val="2000"/>
              <a:buChar char="-"/>
            </a:pPr>
            <a:r>
              <a:rPr lang="en" sz="2000"/>
              <a:t>Pick something to put in “on start” to show that your program is on the microbit</a:t>
            </a:r>
            <a:endParaRPr sz="2000"/>
          </a:p>
          <a:p>
            <a:pPr indent="-355600" lvl="1" marL="914400" rtl="0" algn="l">
              <a:spcBef>
                <a:spcPts val="0"/>
              </a:spcBef>
              <a:spcAft>
                <a:spcPts val="0"/>
              </a:spcAft>
              <a:buSzPts val="2000"/>
              <a:buChar char="-"/>
            </a:pPr>
            <a:r>
              <a:rPr lang="en" sz="2000"/>
              <a:t>E.g. an image, a word, etc.</a:t>
            </a:r>
            <a:endParaRPr sz="2000"/>
          </a:p>
        </p:txBody>
      </p:sp>
      <p:pic>
        <p:nvPicPr>
          <p:cNvPr id="227" name="Google Shape;227;p33"/>
          <p:cNvPicPr preferRelativeResize="0"/>
          <p:nvPr/>
        </p:nvPicPr>
        <p:blipFill>
          <a:blip r:embed="rId3">
            <a:alphaModFix/>
          </a:blip>
          <a:stretch>
            <a:fillRect/>
          </a:stretch>
        </p:blipFill>
        <p:spPr>
          <a:xfrm>
            <a:off x="8042100" y="36850"/>
            <a:ext cx="345400" cy="34540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1" name="Shape 231"/>
        <p:cNvGrpSpPr/>
        <p:nvPr/>
      </p:nvGrpSpPr>
      <p:grpSpPr>
        <a:xfrm>
          <a:off x="0" y="0"/>
          <a:ext cx="0" cy="0"/>
          <a:chOff x="0" y="0"/>
          <a:chExt cx="0" cy="0"/>
        </a:xfrm>
      </p:grpSpPr>
      <p:sp>
        <p:nvSpPr>
          <p:cNvPr id="232" name="Google Shape;232;p34"/>
          <p:cNvSpPr txBox="1"/>
          <p:nvPr>
            <p:ph type="title"/>
          </p:nvPr>
        </p:nvSpPr>
        <p:spPr>
          <a:xfrm>
            <a:off x="1" y="0"/>
            <a:ext cx="9144000" cy="419100"/>
          </a:xfrm>
          <a:prstGeom prst="rect">
            <a:avLst/>
          </a:prstGeom>
          <a:solidFill>
            <a:schemeClr val="dk1"/>
          </a:solidFill>
        </p:spPr>
        <p:txBody>
          <a:bodyPr anchorCtr="0" anchor="t" bIns="0" lIns="0" spcFirstLastPara="1" rIns="0" wrap="square" tIns="0">
            <a:normAutofit fontScale="90000"/>
          </a:bodyPr>
          <a:lstStyle/>
          <a:p>
            <a:pPr indent="0" lvl="0" marL="0" rtl="0" algn="l">
              <a:spcBef>
                <a:spcPts val="0"/>
              </a:spcBef>
              <a:spcAft>
                <a:spcPts val="0"/>
              </a:spcAft>
              <a:buNone/>
            </a:pPr>
            <a:r>
              <a:rPr lang="en">
                <a:solidFill>
                  <a:schemeClr val="lt1"/>
                </a:solidFill>
              </a:rPr>
              <a:t>Let’s Do a Medium Conductivity Tester</a:t>
            </a:r>
            <a:endParaRPr>
              <a:solidFill>
                <a:schemeClr val="lt1"/>
              </a:solidFill>
            </a:endParaRPr>
          </a:p>
        </p:txBody>
      </p:sp>
      <p:pic>
        <p:nvPicPr>
          <p:cNvPr id="233" name="Google Shape;233;p34"/>
          <p:cNvPicPr preferRelativeResize="0"/>
          <p:nvPr/>
        </p:nvPicPr>
        <p:blipFill>
          <a:blip r:embed="rId3">
            <a:alphaModFix/>
          </a:blip>
          <a:stretch>
            <a:fillRect/>
          </a:stretch>
        </p:blipFill>
        <p:spPr>
          <a:xfrm>
            <a:off x="7608300" y="36850"/>
            <a:ext cx="345400" cy="345400"/>
          </a:xfrm>
          <a:prstGeom prst="rect">
            <a:avLst/>
          </a:prstGeom>
          <a:noFill/>
          <a:ln>
            <a:noFill/>
          </a:ln>
        </p:spPr>
      </p:pic>
      <p:sp>
        <p:nvSpPr>
          <p:cNvPr id="234" name="Google Shape;234;p34"/>
          <p:cNvSpPr txBox="1"/>
          <p:nvPr/>
        </p:nvSpPr>
        <p:spPr>
          <a:xfrm>
            <a:off x="3546700" y="890525"/>
            <a:ext cx="5450700" cy="1416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t>Go to “Logic”</a:t>
            </a:r>
            <a:endParaRPr sz="2000"/>
          </a:p>
          <a:p>
            <a:pPr indent="0" lvl="0" marL="0" rtl="0" algn="l">
              <a:spcBef>
                <a:spcPts val="0"/>
              </a:spcBef>
              <a:spcAft>
                <a:spcPts val="0"/>
              </a:spcAft>
              <a:buNone/>
            </a:pPr>
            <a:r>
              <a:t/>
            </a:r>
            <a:endParaRPr sz="2000"/>
          </a:p>
          <a:p>
            <a:pPr indent="-355600" lvl="0" marL="457200" rtl="0" algn="l">
              <a:spcBef>
                <a:spcPts val="0"/>
              </a:spcBef>
              <a:spcAft>
                <a:spcPts val="0"/>
              </a:spcAft>
              <a:buSzPts val="2000"/>
              <a:buChar char="-"/>
            </a:pPr>
            <a:r>
              <a:rPr lang="en" sz="2000"/>
              <a:t>Pick “if then else” and put it in the forever block</a:t>
            </a:r>
            <a:endParaRPr sz="2000"/>
          </a:p>
        </p:txBody>
      </p:sp>
      <p:pic>
        <p:nvPicPr>
          <p:cNvPr id="235" name="Google Shape;235;p34"/>
          <p:cNvPicPr preferRelativeResize="0"/>
          <p:nvPr/>
        </p:nvPicPr>
        <p:blipFill>
          <a:blip r:embed="rId3">
            <a:alphaModFix/>
          </a:blip>
          <a:stretch>
            <a:fillRect/>
          </a:stretch>
        </p:blipFill>
        <p:spPr>
          <a:xfrm>
            <a:off x="8042100" y="36850"/>
            <a:ext cx="345400" cy="345400"/>
          </a:xfrm>
          <a:prstGeom prst="rect">
            <a:avLst/>
          </a:prstGeom>
          <a:noFill/>
          <a:ln>
            <a:noFill/>
          </a:ln>
        </p:spPr>
      </p:pic>
      <p:pic>
        <p:nvPicPr>
          <p:cNvPr id="236" name="Google Shape;236;p34"/>
          <p:cNvPicPr preferRelativeResize="0"/>
          <p:nvPr/>
        </p:nvPicPr>
        <p:blipFill>
          <a:blip r:embed="rId4">
            <a:alphaModFix/>
          </a:blip>
          <a:stretch>
            <a:fillRect/>
          </a:stretch>
        </p:blipFill>
        <p:spPr>
          <a:xfrm>
            <a:off x="152400" y="571500"/>
            <a:ext cx="3095625" cy="35814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 name="Shape 73"/>
        <p:cNvGrpSpPr/>
        <p:nvPr/>
      </p:nvGrpSpPr>
      <p:grpSpPr>
        <a:xfrm>
          <a:off x="0" y="0"/>
          <a:ext cx="0" cy="0"/>
          <a:chOff x="0" y="0"/>
          <a:chExt cx="0" cy="0"/>
        </a:xfrm>
      </p:grpSpPr>
      <p:sp>
        <p:nvSpPr>
          <p:cNvPr id="74" name="Google Shape;74;p17"/>
          <p:cNvSpPr txBox="1"/>
          <p:nvPr/>
        </p:nvSpPr>
        <p:spPr>
          <a:xfrm>
            <a:off x="9325" y="24900"/>
            <a:ext cx="9092100" cy="692700"/>
          </a:xfrm>
          <a:prstGeom prst="rect">
            <a:avLst/>
          </a:prstGeom>
          <a:solidFill>
            <a:schemeClr val="dk1"/>
          </a:solid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3300">
                <a:solidFill>
                  <a:schemeClr val="lt1"/>
                </a:solidFill>
              </a:rPr>
              <a:t>Using pins</a:t>
            </a:r>
            <a:endParaRPr b="1" sz="3300">
              <a:solidFill>
                <a:schemeClr val="lt1"/>
              </a:solidFill>
            </a:endParaRPr>
          </a:p>
        </p:txBody>
      </p:sp>
      <p:pic>
        <p:nvPicPr>
          <p:cNvPr descr="Your BBC micro:bit can do much more when you use the pins to connect it to other things!&#10;Find out more at https://www.microbit.org/get-started/user-guide/features-in-depth/" id="75" name="Google Shape;75;p17" title="micro:bit pins">
            <a:hlinkClick r:id="rId3"/>
          </p:cNvPr>
          <p:cNvPicPr preferRelativeResize="0"/>
          <p:nvPr/>
        </p:nvPicPr>
        <p:blipFill>
          <a:blip r:embed="rId4">
            <a:alphaModFix/>
          </a:blip>
          <a:stretch>
            <a:fillRect/>
          </a:stretch>
        </p:blipFill>
        <p:spPr>
          <a:xfrm>
            <a:off x="2243425" y="0"/>
            <a:ext cx="6858000" cy="51435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5"/>
                                        </p:tgtEl>
                                        <p:attrNameLst>
                                          <p:attrName>style.visibility</p:attrName>
                                        </p:attrNameLst>
                                      </p:cBhvr>
                                      <p:to>
                                        <p:strVal val="visible"/>
                                      </p:to>
                                    </p:set>
                                    <p:animEffect filter="fade" transition="in">
                                      <p:cBhvr>
                                        <p:cTn dur="1000"/>
                                        <p:tgtEl>
                                          <p:spTgt spid="7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0" name="Shape 240"/>
        <p:cNvGrpSpPr/>
        <p:nvPr/>
      </p:nvGrpSpPr>
      <p:grpSpPr>
        <a:xfrm>
          <a:off x="0" y="0"/>
          <a:ext cx="0" cy="0"/>
          <a:chOff x="0" y="0"/>
          <a:chExt cx="0" cy="0"/>
        </a:xfrm>
      </p:grpSpPr>
      <p:sp>
        <p:nvSpPr>
          <p:cNvPr id="241" name="Google Shape;241;p35"/>
          <p:cNvSpPr txBox="1"/>
          <p:nvPr>
            <p:ph type="title"/>
          </p:nvPr>
        </p:nvSpPr>
        <p:spPr>
          <a:xfrm>
            <a:off x="1" y="0"/>
            <a:ext cx="9144000" cy="419100"/>
          </a:xfrm>
          <a:prstGeom prst="rect">
            <a:avLst/>
          </a:prstGeom>
          <a:solidFill>
            <a:schemeClr val="dk1"/>
          </a:solidFill>
        </p:spPr>
        <p:txBody>
          <a:bodyPr anchorCtr="0" anchor="t" bIns="0" lIns="0" spcFirstLastPara="1" rIns="0" wrap="square" tIns="0">
            <a:normAutofit fontScale="90000"/>
          </a:bodyPr>
          <a:lstStyle/>
          <a:p>
            <a:pPr indent="0" lvl="0" marL="0" rtl="0" algn="l">
              <a:spcBef>
                <a:spcPts val="0"/>
              </a:spcBef>
              <a:spcAft>
                <a:spcPts val="0"/>
              </a:spcAft>
              <a:buNone/>
            </a:pPr>
            <a:r>
              <a:rPr lang="en">
                <a:solidFill>
                  <a:schemeClr val="lt1"/>
                </a:solidFill>
              </a:rPr>
              <a:t>Let’s Do a Medium Conductivity Tester</a:t>
            </a:r>
            <a:endParaRPr>
              <a:solidFill>
                <a:schemeClr val="lt1"/>
              </a:solidFill>
            </a:endParaRPr>
          </a:p>
        </p:txBody>
      </p:sp>
      <p:pic>
        <p:nvPicPr>
          <p:cNvPr id="242" name="Google Shape;242;p35"/>
          <p:cNvPicPr preferRelativeResize="0"/>
          <p:nvPr/>
        </p:nvPicPr>
        <p:blipFill>
          <a:blip r:embed="rId3">
            <a:alphaModFix/>
          </a:blip>
          <a:stretch>
            <a:fillRect/>
          </a:stretch>
        </p:blipFill>
        <p:spPr>
          <a:xfrm>
            <a:off x="7608300" y="36850"/>
            <a:ext cx="345400" cy="345400"/>
          </a:xfrm>
          <a:prstGeom prst="rect">
            <a:avLst/>
          </a:prstGeom>
          <a:noFill/>
          <a:ln>
            <a:noFill/>
          </a:ln>
        </p:spPr>
      </p:pic>
      <p:sp>
        <p:nvSpPr>
          <p:cNvPr id="243" name="Google Shape;243;p35"/>
          <p:cNvSpPr txBox="1"/>
          <p:nvPr/>
        </p:nvSpPr>
        <p:spPr>
          <a:xfrm>
            <a:off x="4961100" y="890525"/>
            <a:ext cx="4036200" cy="1416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t>Go to “Input”</a:t>
            </a:r>
            <a:endParaRPr sz="2000"/>
          </a:p>
          <a:p>
            <a:pPr indent="0" lvl="0" marL="0" rtl="0" algn="l">
              <a:spcBef>
                <a:spcPts val="0"/>
              </a:spcBef>
              <a:spcAft>
                <a:spcPts val="0"/>
              </a:spcAft>
              <a:buNone/>
            </a:pPr>
            <a:r>
              <a:t/>
            </a:r>
            <a:endParaRPr sz="2000"/>
          </a:p>
          <a:p>
            <a:pPr indent="-355600" lvl="0" marL="457200" rtl="0" algn="l">
              <a:spcBef>
                <a:spcPts val="0"/>
              </a:spcBef>
              <a:spcAft>
                <a:spcPts val="0"/>
              </a:spcAft>
              <a:buSzPts val="2000"/>
              <a:buChar char="-"/>
            </a:pPr>
            <a:r>
              <a:rPr lang="en" sz="2000"/>
              <a:t>Pick “pin P0 is pressed” and put it where the word “true” is</a:t>
            </a:r>
            <a:endParaRPr sz="2000"/>
          </a:p>
        </p:txBody>
      </p:sp>
      <p:pic>
        <p:nvPicPr>
          <p:cNvPr id="244" name="Google Shape;244;p35"/>
          <p:cNvPicPr preferRelativeResize="0"/>
          <p:nvPr/>
        </p:nvPicPr>
        <p:blipFill>
          <a:blip r:embed="rId3">
            <a:alphaModFix/>
          </a:blip>
          <a:stretch>
            <a:fillRect/>
          </a:stretch>
        </p:blipFill>
        <p:spPr>
          <a:xfrm>
            <a:off x="8042100" y="36850"/>
            <a:ext cx="345400" cy="345400"/>
          </a:xfrm>
          <a:prstGeom prst="rect">
            <a:avLst/>
          </a:prstGeom>
          <a:noFill/>
          <a:ln>
            <a:noFill/>
          </a:ln>
        </p:spPr>
      </p:pic>
      <p:pic>
        <p:nvPicPr>
          <p:cNvPr id="245" name="Google Shape;245;p35"/>
          <p:cNvPicPr preferRelativeResize="0"/>
          <p:nvPr/>
        </p:nvPicPr>
        <p:blipFill>
          <a:blip r:embed="rId4">
            <a:alphaModFix/>
          </a:blip>
          <a:stretch>
            <a:fillRect/>
          </a:stretch>
        </p:blipFill>
        <p:spPr>
          <a:xfrm>
            <a:off x="130275" y="582875"/>
            <a:ext cx="4441725" cy="3292104"/>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9" name="Shape 249"/>
        <p:cNvGrpSpPr/>
        <p:nvPr/>
      </p:nvGrpSpPr>
      <p:grpSpPr>
        <a:xfrm>
          <a:off x="0" y="0"/>
          <a:ext cx="0" cy="0"/>
          <a:chOff x="0" y="0"/>
          <a:chExt cx="0" cy="0"/>
        </a:xfrm>
      </p:grpSpPr>
      <p:sp>
        <p:nvSpPr>
          <p:cNvPr id="250" name="Google Shape;250;p36"/>
          <p:cNvSpPr txBox="1"/>
          <p:nvPr>
            <p:ph type="title"/>
          </p:nvPr>
        </p:nvSpPr>
        <p:spPr>
          <a:xfrm>
            <a:off x="1" y="0"/>
            <a:ext cx="9144000" cy="419100"/>
          </a:xfrm>
          <a:prstGeom prst="rect">
            <a:avLst/>
          </a:prstGeom>
          <a:solidFill>
            <a:schemeClr val="dk1"/>
          </a:solidFill>
        </p:spPr>
        <p:txBody>
          <a:bodyPr anchorCtr="0" anchor="t" bIns="0" lIns="0" spcFirstLastPara="1" rIns="0" wrap="square" tIns="0">
            <a:normAutofit fontScale="90000"/>
          </a:bodyPr>
          <a:lstStyle/>
          <a:p>
            <a:pPr indent="0" lvl="0" marL="0" rtl="0" algn="l">
              <a:spcBef>
                <a:spcPts val="0"/>
              </a:spcBef>
              <a:spcAft>
                <a:spcPts val="0"/>
              </a:spcAft>
              <a:buNone/>
            </a:pPr>
            <a:r>
              <a:rPr lang="en">
                <a:solidFill>
                  <a:schemeClr val="lt1"/>
                </a:solidFill>
              </a:rPr>
              <a:t>Let’s Do a Medium Conductivity Tester</a:t>
            </a:r>
            <a:endParaRPr>
              <a:solidFill>
                <a:schemeClr val="lt1"/>
              </a:solidFill>
            </a:endParaRPr>
          </a:p>
        </p:txBody>
      </p:sp>
      <p:pic>
        <p:nvPicPr>
          <p:cNvPr id="251" name="Google Shape;251;p36"/>
          <p:cNvPicPr preferRelativeResize="0"/>
          <p:nvPr/>
        </p:nvPicPr>
        <p:blipFill>
          <a:blip r:embed="rId3">
            <a:alphaModFix/>
          </a:blip>
          <a:stretch>
            <a:fillRect/>
          </a:stretch>
        </p:blipFill>
        <p:spPr>
          <a:xfrm>
            <a:off x="7608300" y="36850"/>
            <a:ext cx="345400" cy="345400"/>
          </a:xfrm>
          <a:prstGeom prst="rect">
            <a:avLst/>
          </a:prstGeom>
          <a:noFill/>
          <a:ln>
            <a:noFill/>
          </a:ln>
        </p:spPr>
      </p:pic>
      <p:sp>
        <p:nvSpPr>
          <p:cNvPr id="252" name="Google Shape;252;p36"/>
          <p:cNvSpPr txBox="1"/>
          <p:nvPr/>
        </p:nvSpPr>
        <p:spPr>
          <a:xfrm>
            <a:off x="4572000" y="890525"/>
            <a:ext cx="4425600" cy="2031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t>Go to “basic”</a:t>
            </a:r>
            <a:endParaRPr sz="2000"/>
          </a:p>
          <a:p>
            <a:pPr indent="0" lvl="0" marL="0" rtl="0" algn="l">
              <a:spcBef>
                <a:spcPts val="0"/>
              </a:spcBef>
              <a:spcAft>
                <a:spcPts val="0"/>
              </a:spcAft>
              <a:buNone/>
            </a:pPr>
            <a:r>
              <a:t/>
            </a:r>
            <a:endParaRPr sz="2000"/>
          </a:p>
          <a:p>
            <a:pPr indent="-355600" lvl="0" marL="457200" rtl="0" algn="l">
              <a:spcBef>
                <a:spcPts val="0"/>
              </a:spcBef>
              <a:spcAft>
                <a:spcPts val="0"/>
              </a:spcAft>
              <a:buSzPts val="2000"/>
              <a:buChar char="-"/>
            </a:pPr>
            <a:r>
              <a:rPr lang="en" sz="2000"/>
              <a:t>Put an image in the “then” spot (to show a conductor)</a:t>
            </a:r>
            <a:endParaRPr sz="2000"/>
          </a:p>
          <a:p>
            <a:pPr indent="-355600" lvl="0" marL="457200" rtl="0" algn="l">
              <a:spcBef>
                <a:spcPts val="0"/>
              </a:spcBef>
              <a:spcAft>
                <a:spcPts val="0"/>
              </a:spcAft>
              <a:buSzPts val="2000"/>
              <a:buChar char="-"/>
            </a:pPr>
            <a:r>
              <a:rPr lang="en" sz="2000"/>
              <a:t>Put an image in the “else” spot (to show an insulator)</a:t>
            </a:r>
            <a:endParaRPr sz="2000"/>
          </a:p>
        </p:txBody>
      </p:sp>
      <p:pic>
        <p:nvPicPr>
          <p:cNvPr id="253" name="Google Shape;253;p36"/>
          <p:cNvPicPr preferRelativeResize="0"/>
          <p:nvPr/>
        </p:nvPicPr>
        <p:blipFill>
          <a:blip r:embed="rId3">
            <a:alphaModFix/>
          </a:blip>
          <a:stretch>
            <a:fillRect/>
          </a:stretch>
        </p:blipFill>
        <p:spPr>
          <a:xfrm>
            <a:off x="8042100" y="36850"/>
            <a:ext cx="345400" cy="345400"/>
          </a:xfrm>
          <a:prstGeom prst="rect">
            <a:avLst/>
          </a:prstGeom>
          <a:noFill/>
          <a:ln>
            <a:noFill/>
          </a:ln>
        </p:spPr>
      </p:pic>
      <p:pic>
        <p:nvPicPr>
          <p:cNvPr id="254" name="Google Shape;254;p36"/>
          <p:cNvPicPr preferRelativeResize="0"/>
          <p:nvPr/>
        </p:nvPicPr>
        <p:blipFill>
          <a:blip r:embed="rId4">
            <a:alphaModFix/>
          </a:blip>
          <a:stretch>
            <a:fillRect/>
          </a:stretch>
        </p:blipFill>
        <p:spPr>
          <a:xfrm>
            <a:off x="152400" y="571500"/>
            <a:ext cx="2449573" cy="441960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8" name="Shape 258"/>
        <p:cNvGrpSpPr/>
        <p:nvPr/>
      </p:nvGrpSpPr>
      <p:grpSpPr>
        <a:xfrm>
          <a:off x="0" y="0"/>
          <a:ext cx="0" cy="0"/>
          <a:chOff x="0" y="0"/>
          <a:chExt cx="0" cy="0"/>
        </a:xfrm>
      </p:grpSpPr>
      <p:sp>
        <p:nvSpPr>
          <p:cNvPr id="259" name="Google Shape;259;p37"/>
          <p:cNvSpPr txBox="1"/>
          <p:nvPr>
            <p:ph type="title"/>
          </p:nvPr>
        </p:nvSpPr>
        <p:spPr>
          <a:xfrm>
            <a:off x="1" y="0"/>
            <a:ext cx="9144000" cy="419100"/>
          </a:xfrm>
          <a:prstGeom prst="rect">
            <a:avLst/>
          </a:prstGeom>
          <a:solidFill>
            <a:schemeClr val="dk1"/>
          </a:solidFill>
        </p:spPr>
        <p:txBody>
          <a:bodyPr anchorCtr="0" anchor="t" bIns="0" lIns="0" spcFirstLastPara="1" rIns="0" wrap="square" tIns="0">
            <a:normAutofit fontScale="90000"/>
          </a:bodyPr>
          <a:lstStyle/>
          <a:p>
            <a:pPr indent="0" lvl="0" marL="0" rtl="0" algn="l">
              <a:spcBef>
                <a:spcPts val="0"/>
              </a:spcBef>
              <a:spcAft>
                <a:spcPts val="0"/>
              </a:spcAft>
              <a:buNone/>
            </a:pPr>
            <a:r>
              <a:rPr lang="en">
                <a:solidFill>
                  <a:schemeClr val="lt1"/>
                </a:solidFill>
              </a:rPr>
              <a:t>Download your Code and Test Materials!</a:t>
            </a:r>
            <a:endParaRPr>
              <a:solidFill>
                <a:schemeClr val="lt1"/>
              </a:solidFill>
            </a:endParaRPr>
          </a:p>
        </p:txBody>
      </p:sp>
      <p:pic>
        <p:nvPicPr>
          <p:cNvPr id="260" name="Google Shape;260;p37"/>
          <p:cNvPicPr preferRelativeResize="0"/>
          <p:nvPr/>
        </p:nvPicPr>
        <p:blipFill>
          <a:blip r:embed="rId3">
            <a:alphaModFix/>
          </a:blip>
          <a:stretch>
            <a:fillRect/>
          </a:stretch>
        </p:blipFill>
        <p:spPr>
          <a:xfrm>
            <a:off x="3116325" y="571500"/>
            <a:ext cx="5875277" cy="3345000"/>
          </a:xfrm>
          <a:prstGeom prst="rect">
            <a:avLst/>
          </a:prstGeom>
          <a:noFill/>
          <a:ln>
            <a:noFill/>
          </a:ln>
        </p:spPr>
      </p:pic>
      <p:pic>
        <p:nvPicPr>
          <p:cNvPr id="261" name="Google Shape;261;p37"/>
          <p:cNvPicPr preferRelativeResize="0"/>
          <p:nvPr/>
        </p:nvPicPr>
        <p:blipFill rotWithShape="1">
          <a:blip r:embed="rId4">
            <a:alphaModFix/>
          </a:blip>
          <a:srcRect b="0" l="0" r="0" t="0"/>
          <a:stretch/>
        </p:blipFill>
        <p:spPr>
          <a:xfrm>
            <a:off x="0" y="571488"/>
            <a:ext cx="2984793" cy="1840631"/>
          </a:xfrm>
          <a:prstGeom prst="rect">
            <a:avLst/>
          </a:prstGeom>
          <a:noFill/>
          <a:ln>
            <a:noFill/>
          </a:ln>
        </p:spPr>
      </p:pic>
      <p:grpSp>
        <p:nvGrpSpPr>
          <p:cNvPr id="262" name="Google Shape;262;p37"/>
          <p:cNvGrpSpPr/>
          <p:nvPr/>
        </p:nvGrpSpPr>
        <p:grpSpPr>
          <a:xfrm>
            <a:off x="122349" y="2564525"/>
            <a:ext cx="2862449" cy="2035950"/>
            <a:chOff x="4510124" y="2944450"/>
            <a:chExt cx="2862449" cy="2035950"/>
          </a:xfrm>
        </p:grpSpPr>
        <p:pic>
          <p:nvPicPr>
            <p:cNvPr id="263" name="Google Shape;263;p37"/>
            <p:cNvPicPr preferRelativeResize="0"/>
            <p:nvPr/>
          </p:nvPicPr>
          <p:blipFill rotWithShape="1">
            <a:blip r:embed="rId5">
              <a:alphaModFix/>
            </a:blip>
            <a:srcRect b="0" l="0" r="20779" t="0"/>
            <a:stretch/>
          </p:blipFill>
          <p:spPr>
            <a:xfrm>
              <a:off x="4510124" y="2944450"/>
              <a:ext cx="2862449" cy="2035950"/>
            </a:xfrm>
            <a:prstGeom prst="rect">
              <a:avLst/>
            </a:prstGeom>
            <a:noFill/>
            <a:ln>
              <a:noFill/>
            </a:ln>
          </p:spPr>
        </p:pic>
        <p:sp>
          <p:nvSpPr>
            <p:cNvPr id="264" name="Google Shape;264;p37"/>
            <p:cNvSpPr/>
            <p:nvPr/>
          </p:nvSpPr>
          <p:spPr>
            <a:xfrm>
              <a:off x="6343875" y="2944450"/>
              <a:ext cx="621600" cy="1026300"/>
            </a:xfrm>
            <a:prstGeom prst="roundRect">
              <a:avLst>
                <a:gd fmla="val 16667" name="adj"/>
              </a:avLst>
            </a:prstGeom>
            <a:solidFill>
              <a:srgbClr val="F3F3F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8" name="Shape 268"/>
        <p:cNvGrpSpPr/>
        <p:nvPr/>
      </p:nvGrpSpPr>
      <p:grpSpPr>
        <a:xfrm>
          <a:off x="0" y="0"/>
          <a:ext cx="0" cy="0"/>
          <a:chOff x="0" y="0"/>
          <a:chExt cx="0" cy="0"/>
        </a:xfrm>
      </p:grpSpPr>
      <p:sp>
        <p:nvSpPr>
          <p:cNvPr id="269" name="Google Shape;269;p38"/>
          <p:cNvSpPr txBox="1"/>
          <p:nvPr>
            <p:ph type="title"/>
          </p:nvPr>
        </p:nvSpPr>
        <p:spPr>
          <a:xfrm>
            <a:off x="1" y="0"/>
            <a:ext cx="9144000" cy="419100"/>
          </a:xfrm>
          <a:prstGeom prst="rect">
            <a:avLst/>
          </a:prstGeom>
          <a:solidFill>
            <a:schemeClr val="dk1"/>
          </a:solidFill>
        </p:spPr>
        <p:txBody>
          <a:bodyPr anchorCtr="0" anchor="t" bIns="0" lIns="0" spcFirstLastPara="1" rIns="0" wrap="square" tIns="0">
            <a:normAutofit fontScale="90000"/>
          </a:bodyPr>
          <a:lstStyle/>
          <a:p>
            <a:pPr indent="0" lvl="0" marL="0" rtl="0" algn="l">
              <a:spcBef>
                <a:spcPts val="0"/>
              </a:spcBef>
              <a:spcAft>
                <a:spcPts val="0"/>
              </a:spcAft>
              <a:buNone/>
            </a:pPr>
            <a:r>
              <a:rPr lang="en">
                <a:solidFill>
                  <a:schemeClr val="lt1"/>
                </a:solidFill>
              </a:rPr>
              <a:t>OR Student Code May Look Like This</a:t>
            </a:r>
            <a:endParaRPr>
              <a:solidFill>
                <a:schemeClr val="lt1"/>
              </a:solidFill>
            </a:endParaRPr>
          </a:p>
        </p:txBody>
      </p:sp>
      <p:pic>
        <p:nvPicPr>
          <p:cNvPr id="270" name="Google Shape;270;p38"/>
          <p:cNvPicPr preferRelativeResize="0"/>
          <p:nvPr/>
        </p:nvPicPr>
        <p:blipFill>
          <a:blip r:embed="rId3">
            <a:alphaModFix/>
          </a:blip>
          <a:stretch>
            <a:fillRect/>
          </a:stretch>
        </p:blipFill>
        <p:spPr>
          <a:xfrm>
            <a:off x="152400" y="571500"/>
            <a:ext cx="3295974" cy="4419602"/>
          </a:xfrm>
          <a:prstGeom prst="rect">
            <a:avLst/>
          </a:prstGeom>
          <a:noFill/>
          <a:ln>
            <a:noFill/>
          </a:ln>
        </p:spPr>
      </p:pic>
      <p:pic>
        <p:nvPicPr>
          <p:cNvPr id="271" name="Google Shape;271;p38"/>
          <p:cNvPicPr preferRelativeResize="0"/>
          <p:nvPr/>
        </p:nvPicPr>
        <p:blipFill>
          <a:blip r:embed="rId4">
            <a:alphaModFix/>
          </a:blip>
          <a:stretch>
            <a:fillRect/>
          </a:stretch>
        </p:blipFill>
        <p:spPr>
          <a:xfrm>
            <a:off x="5295900" y="571500"/>
            <a:ext cx="3747750" cy="1873875"/>
          </a:xfrm>
          <a:prstGeom prst="rect">
            <a:avLst/>
          </a:prstGeom>
          <a:noFill/>
          <a:ln>
            <a:noFill/>
          </a:ln>
        </p:spPr>
      </p:pic>
      <p:pic>
        <p:nvPicPr>
          <p:cNvPr id="272" name="Google Shape;272;p38"/>
          <p:cNvPicPr preferRelativeResize="0"/>
          <p:nvPr/>
        </p:nvPicPr>
        <p:blipFill>
          <a:blip r:embed="rId5">
            <a:alphaModFix/>
          </a:blip>
          <a:stretch>
            <a:fillRect/>
          </a:stretch>
        </p:blipFill>
        <p:spPr>
          <a:xfrm>
            <a:off x="8522700" y="36850"/>
            <a:ext cx="345400" cy="345400"/>
          </a:xfrm>
          <a:prstGeom prst="rect">
            <a:avLst/>
          </a:prstGeom>
          <a:noFill/>
          <a:ln>
            <a:noFill/>
          </a:ln>
        </p:spPr>
      </p:pic>
      <p:pic>
        <p:nvPicPr>
          <p:cNvPr id="273" name="Google Shape;273;p38"/>
          <p:cNvPicPr preferRelativeResize="0"/>
          <p:nvPr/>
        </p:nvPicPr>
        <p:blipFill>
          <a:blip r:embed="rId5">
            <a:alphaModFix/>
          </a:blip>
          <a:stretch>
            <a:fillRect/>
          </a:stretch>
        </p:blipFill>
        <p:spPr>
          <a:xfrm>
            <a:off x="8133675" y="36850"/>
            <a:ext cx="345400" cy="345400"/>
          </a:xfrm>
          <a:prstGeom prst="rect">
            <a:avLst/>
          </a:prstGeom>
          <a:noFill/>
          <a:ln>
            <a:noFill/>
          </a:ln>
        </p:spPr>
      </p:pic>
      <p:sp>
        <p:nvSpPr>
          <p:cNvPr id="274" name="Google Shape;274;p38"/>
          <p:cNvSpPr/>
          <p:nvPr/>
        </p:nvSpPr>
        <p:spPr>
          <a:xfrm>
            <a:off x="2063025" y="3220525"/>
            <a:ext cx="466800" cy="242700"/>
          </a:xfrm>
          <a:prstGeom prst="ellipse">
            <a:avLst/>
          </a:prstGeom>
          <a:solidFill>
            <a:schemeClr val="lt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sz="500"/>
              <a:t>1000</a:t>
            </a:r>
            <a:endParaRPr sz="500"/>
          </a:p>
        </p:txBody>
      </p:sp>
      <p:pic>
        <p:nvPicPr>
          <p:cNvPr id="275" name="Google Shape;275;p38"/>
          <p:cNvPicPr preferRelativeResize="0"/>
          <p:nvPr/>
        </p:nvPicPr>
        <p:blipFill>
          <a:blip r:embed="rId5">
            <a:alphaModFix/>
          </a:blip>
          <a:stretch>
            <a:fillRect/>
          </a:stretch>
        </p:blipFill>
        <p:spPr>
          <a:xfrm>
            <a:off x="7676475" y="36850"/>
            <a:ext cx="345400" cy="345400"/>
          </a:xfrm>
          <a:prstGeom prst="rect">
            <a:avLst/>
          </a:prstGeom>
          <a:noFill/>
          <a:ln>
            <a:noFill/>
          </a:ln>
        </p:spPr>
      </p:pic>
      <p:pic>
        <p:nvPicPr>
          <p:cNvPr id="276" name="Google Shape;276;p38"/>
          <p:cNvPicPr preferRelativeResize="0"/>
          <p:nvPr/>
        </p:nvPicPr>
        <p:blipFill>
          <a:blip r:embed="rId6">
            <a:alphaModFix/>
          </a:blip>
          <a:stretch>
            <a:fillRect/>
          </a:stretch>
        </p:blipFill>
        <p:spPr>
          <a:xfrm>
            <a:off x="3448375" y="570007"/>
            <a:ext cx="1772125" cy="4003481"/>
          </a:xfrm>
          <a:prstGeom prst="rect">
            <a:avLst/>
          </a:prstGeom>
          <a:noFill/>
          <a:ln>
            <a:noFill/>
          </a:ln>
        </p:spPr>
      </p:pic>
      <p:pic>
        <p:nvPicPr>
          <p:cNvPr id="277" name="Google Shape;277;p38"/>
          <p:cNvPicPr preferRelativeResize="0"/>
          <p:nvPr/>
        </p:nvPicPr>
        <p:blipFill>
          <a:blip r:embed="rId7">
            <a:alphaModFix/>
          </a:blip>
          <a:stretch>
            <a:fillRect/>
          </a:stretch>
        </p:blipFill>
        <p:spPr>
          <a:xfrm>
            <a:off x="5220500" y="2275499"/>
            <a:ext cx="1772125" cy="3056451"/>
          </a:xfrm>
          <a:prstGeom prst="rect">
            <a:avLst/>
          </a:prstGeom>
          <a:noFill/>
          <a:ln>
            <a:noFill/>
          </a:ln>
        </p:spPr>
      </p:pic>
      <p:cxnSp>
        <p:nvCxnSpPr>
          <p:cNvPr id="278" name="Google Shape;278;p38"/>
          <p:cNvCxnSpPr/>
          <p:nvPr/>
        </p:nvCxnSpPr>
        <p:spPr>
          <a:xfrm>
            <a:off x="2030175" y="941625"/>
            <a:ext cx="1534800" cy="2286000"/>
          </a:xfrm>
          <a:prstGeom prst="straightConnector1">
            <a:avLst/>
          </a:prstGeom>
          <a:noFill/>
          <a:ln cap="flat" cmpd="sng" w="9525">
            <a:solidFill>
              <a:schemeClr val="dk2"/>
            </a:solidFill>
            <a:prstDash val="solid"/>
            <a:round/>
            <a:headEnd len="med" w="med" type="none"/>
            <a:tailEnd len="med" w="med" type="triangle"/>
          </a:ln>
        </p:spPr>
      </p:cxnSp>
      <p:cxnSp>
        <p:nvCxnSpPr>
          <p:cNvPr id="279" name="Google Shape;279;p38"/>
          <p:cNvCxnSpPr/>
          <p:nvPr/>
        </p:nvCxnSpPr>
        <p:spPr>
          <a:xfrm flipH="1" rot="10800000">
            <a:off x="2911925" y="2917425"/>
            <a:ext cx="702000" cy="538800"/>
          </a:xfrm>
          <a:prstGeom prst="straightConnector1">
            <a:avLst/>
          </a:prstGeom>
          <a:noFill/>
          <a:ln cap="flat" cmpd="sng" w="9525">
            <a:solidFill>
              <a:schemeClr val="dk2"/>
            </a:solidFill>
            <a:prstDash val="solid"/>
            <a:round/>
            <a:headEnd len="med" w="med" type="none"/>
            <a:tailEnd len="med" w="med" type="triangle"/>
          </a:ln>
        </p:spPr>
      </p:cxnSp>
      <p:cxnSp>
        <p:nvCxnSpPr>
          <p:cNvPr id="280" name="Google Shape;280;p38"/>
          <p:cNvCxnSpPr/>
          <p:nvPr/>
        </p:nvCxnSpPr>
        <p:spPr>
          <a:xfrm>
            <a:off x="3173175" y="2051950"/>
            <a:ext cx="3069900" cy="2596200"/>
          </a:xfrm>
          <a:prstGeom prst="straightConnector1">
            <a:avLst/>
          </a:prstGeom>
          <a:noFill/>
          <a:ln cap="flat" cmpd="sng" w="9525">
            <a:solidFill>
              <a:schemeClr val="dk2"/>
            </a:solidFill>
            <a:prstDash val="solid"/>
            <a:round/>
            <a:headEnd len="med" w="med" type="none"/>
            <a:tailEnd len="med" w="med" type="triangle"/>
          </a:ln>
        </p:spPr>
      </p:cxn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4" name="Shape 284"/>
        <p:cNvGrpSpPr/>
        <p:nvPr/>
      </p:nvGrpSpPr>
      <p:grpSpPr>
        <a:xfrm>
          <a:off x="0" y="0"/>
          <a:ext cx="0" cy="0"/>
          <a:chOff x="0" y="0"/>
          <a:chExt cx="0" cy="0"/>
        </a:xfrm>
      </p:grpSpPr>
      <p:sp>
        <p:nvSpPr>
          <p:cNvPr id="285" name="Google Shape;285;p39"/>
          <p:cNvSpPr txBox="1"/>
          <p:nvPr>
            <p:ph type="title"/>
          </p:nvPr>
        </p:nvSpPr>
        <p:spPr>
          <a:xfrm>
            <a:off x="1" y="0"/>
            <a:ext cx="9144000" cy="419100"/>
          </a:xfrm>
          <a:prstGeom prst="rect">
            <a:avLst/>
          </a:prstGeom>
          <a:solidFill>
            <a:schemeClr val="dk1"/>
          </a:solidFill>
        </p:spPr>
        <p:txBody>
          <a:bodyPr anchorCtr="0" anchor="t" bIns="0" lIns="0" spcFirstLastPara="1" rIns="0" wrap="square" tIns="0">
            <a:normAutofit fontScale="90000"/>
          </a:bodyPr>
          <a:lstStyle/>
          <a:p>
            <a:pPr indent="0" lvl="0" marL="0" rtl="0" algn="l">
              <a:spcBef>
                <a:spcPts val="0"/>
              </a:spcBef>
              <a:spcAft>
                <a:spcPts val="0"/>
              </a:spcAft>
              <a:buNone/>
            </a:pPr>
            <a:r>
              <a:rPr lang="en">
                <a:solidFill>
                  <a:schemeClr val="lt1"/>
                </a:solidFill>
              </a:rPr>
              <a:t>Let’s Do a More Advanced Conductivity Tester 2</a:t>
            </a:r>
            <a:endParaRPr>
              <a:solidFill>
                <a:schemeClr val="lt1"/>
              </a:solidFill>
            </a:endParaRPr>
          </a:p>
        </p:txBody>
      </p:sp>
      <p:pic>
        <p:nvPicPr>
          <p:cNvPr id="286" name="Google Shape;286;p39"/>
          <p:cNvPicPr preferRelativeResize="0"/>
          <p:nvPr/>
        </p:nvPicPr>
        <p:blipFill>
          <a:blip r:embed="rId3">
            <a:alphaModFix/>
          </a:blip>
          <a:stretch>
            <a:fillRect/>
          </a:stretch>
        </p:blipFill>
        <p:spPr>
          <a:xfrm>
            <a:off x="8827500" y="36850"/>
            <a:ext cx="345400" cy="345400"/>
          </a:xfrm>
          <a:prstGeom prst="rect">
            <a:avLst/>
          </a:prstGeom>
          <a:noFill/>
          <a:ln>
            <a:noFill/>
          </a:ln>
        </p:spPr>
      </p:pic>
      <p:pic>
        <p:nvPicPr>
          <p:cNvPr id="287" name="Google Shape;287;p39"/>
          <p:cNvPicPr preferRelativeResize="0"/>
          <p:nvPr/>
        </p:nvPicPr>
        <p:blipFill>
          <a:blip r:embed="rId3">
            <a:alphaModFix/>
          </a:blip>
          <a:stretch>
            <a:fillRect/>
          </a:stretch>
        </p:blipFill>
        <p:spPr>
          <a:xfrm>
            <a:off x="8370300" y="36850"/>
            <a:ext cx="345400" cy="345400"/>
          </a:xfrm>
          <a:prstGeom prst="rect">
            <a:avLst/>
          </a:prstGeom>
          <a:noFill/>
          <a:ln>
            <a:noFill/>
          </a:ln>
        </p:spPr>
      </p:pic>
      <p:pic>
        <p:nvPicPr>
          <p:cNvPr id="288" name="Google Shape;288;p39"/>
          <p:cNvPicPr preferRelativeResize="0"/>
          <p:nvPr/>
        </p:nvPicPr>
        <p:blipFill>
          <a:blip r:embed="rId3">
            <a:alphaModFix/>
          </a:blip>
          <a:stretch>
            <a:fillRect/>
          </a:stretch>
        </p:blipFill>
        <p:spPr>
          <a:xfrm>
            <a:off x="7913100" y="36850"/>
            <a:ext cx="345400" cy="345400"/>
          </a:xfrm>
          <a:prstGeom prst="rect">
            <a:avLst/>
          </a:prstGeom>
          <a:noFill/>
          <a:ln>
            <a:noFill/>
          </a:ln>
        </p:spPr>
      </p:pic>
      <p:sp>
        <p:nvSpPr>
          <p:cNvPr id="289" name="Google Shape;289;p39"/>
          <p:cNvSpPr txBox="1"/>
          <p:nvPr/>
        </p:nvSpPr>
        <p:spPr>
          <a:xfrm>
            <a:off x="1518450" y="643375"/>
            <a:ext cx="6107100" cy="554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2400"/>
              <a:t>HOW conductive are different materials?</a:t>
            </a:r>
            <a:endParaRPr sz="2400"/>
          </a:p>
        </p:txBody>
      </p:sp>
      <p:pic>
        <p:nvPicPr>
          <p:cNvPr id="290" name="Google Shape;290;p39"/>
          <p:cNvPicPr preferRelativeResize="0"/>
          <p:nvPr/>
        </p:nvPicPr>
        <p:blipFill>
          <a:blip r:embed="rId4">
            <a:alphaModFix/>
          </a:blip>
          <a:stretch>
            <a:fillRect/>
          </a:stretch>
        </p:blipFill>
        <p:spPr>
          <a:xfrm>
            <a:off x="121675" y="1458600"/>
            <a:ext cx="4670925" cy="2927650"/>
          </a:xfrm>
          <a:prstGeom prst="rect">
            <a:avLst/>
          </a:prstGeom>
          <a:noFill/>
          <a:ln>
            <a:noFill/>
          </a:ln>
        </p:spPr>
      </p:pic>
      <p:cxnSp>
        <p:nvCxnSpPr>
          <p:cNvPr id="291" name="Google Shape;291;p39"/>
          <p:cNvCxnSpPr/>
          <p:nvPr/>
        </p:nvCxnSpPr>
        <p:spPr>
          <a:xfrm flipH="1" rot="10800000">
            <a:off x="383850" y="4759700"/>
            <a:ext cx="4053300" cy="15300"/>
          </a:xfrm>
          <a:prstGeom prst="straightConnector1">
            <a:avLst/>
          </a:prstGeom>
          <a:noFill/>
          <a:ln cap="flat" cmpd="sng" w="76200">
            <a:solidFill>
              <a:srgbClr val="FF0000"/>
            </a:solidFill>
            <a:prstDash val="solid"/>
            <a:round/>
            <a:headEnd len="med" w="med" type="none"/>
            <a:tailEnd len="med" w="med" type="triangle"/>
          </a:ln>
        </p:spPr>
      </p:cxnSp>
      <p:pic>
        <p:nvPicPr>
          <p:cNvPr id="292" name="Google Shape;292;p39"/>
          <p:cNvPicPr preferRelativeResize="0"/>
          <p:nvPr/>
        </p:nvPicPr>
        <p:blipFill>
          <a:blip r:embed="rId5">
            <a:alphaModFix/>
          </a:blip>
          <a:stretch>
            <a:fillRect/>
          </a:stretch>
        </p:blipFill>
        <p:spPr>
          <a:xfrm>
            <a:off x="7008725" y="1754941"/>
            <a:ext cx="1953875" cy="1633609"/>
          </a:xfrm>
          <a:prstGeom prst="rect">
            <a:avLst/>
          </a:prstGeom>
          <a:noFill/>
          <a:ln>
            <a:noFill/>
          </a:ln>
        </p:spPr>
      </p:pic>
      <p:pic>
        <p:nvPicPr>
          <p:cNvPr id="293" name="Google Shape;293;p39"/>
          <p:cNvPicPr preferRelativeResize="0"/>
          <p:nvPr/>
        </p:nvPicPr>
        <p:blipFill>
          <a:blip r:embed="rId6">
            <a:alphaModFix/>
          </a:blip>
          <a:stretch>
            <a:fillRect/>
          </a:stretch>
        </p:blipFill>
        <p:spPr>
          <a:xfrm>
            <a:off x="4923723" y="1197473"/>
            <a:ext cx="1953875" cy="1609275"/>
          </a:xfrm>
          <a:prstGeom prst="rect">
            <a:avLst/>
          </a:prstGeom>
          <a:noFill/>
          <a:ln>
            <a:noFill/>
          </a:ln>
        </p:spPr>
      </p:pic>
      <p:pic>
        <p:nvPicPr>
          <p:cNvPr id="294" name="Google Shape;294;p39"/>
          <p:cNvPicPr preferRelativeResize="0"/>
          <p:nvPr/>
        </p:nvPicPr>
        <p:blipFill>
          <a:blip r:embed="rId7">
            <a:alphaModFix/>
          </a:blip>
          <a:stretch>
            <a:fillRect/>
          </a:stretch>
        </p:blipFill>
        <p:spPr>
          <a:xfrm>
            <a:off x="5342450" y="3408526"/>
            <a:ext cx="1847675" cy="1536125"/>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8" name="Shape 298"/>
        <p:cNvGrpSpPr/>
        <p:nvPr/>
      </p:nvGrpSpPr>
      <p:grpSpPr>
        <a:xfrm>
          <a:off x="0" y="0"/>
          <a:ext cx="0" cy="0"/>
          <a:chOff x="0" y="0"/>
          <a:chExt cx="0" cy="0"/>
        </a:xfrm>
      </p:grpSpPr>
      <p:pic>
        <p:nvPicPr>
          <p:cNvPr id="299" name="Google Shape;299;p40"/>
          <p:cNvPicPr preferRelativeResize="0"/>
          <p:nvPr/>
        </p:nvPicPr>
        <p:blipFill rotWithShape="1">
          <a:blip r:embed="rId3">
            <a:alphaModFix/>
          </a:blip>
          <a:srcRect b="0" l="0" r="65420" t="0"/>
          <a:stretch/>
        </p:blipFill>
        <p:spPr>
          <a:xfrm>
            <a:off x="229175" y="920888"/>
            <a:ext cx="3056524" cy="3301725"/>
          </a:xfrm>
          <a:prstGeom prst="rect">
            <a:avLst/>
          </a:prstGeom>
          <a:noFill/>
          <a:ln>
            <a:noFill/>
          </a:ln>
        </p:spPr>
      </p:pic>
      <p:sp>
        <p:nvSpPr>
          <p:cNvPr id="300" name="Google Shape;300;p40"/>
          <p:cNvSpPr txBox="1"/>
          <p:nvPr/>
        </p:nvSpPr>
        <p:spPr>
          <a:xfrm>
            <a:off x="3546700" y="890525"/>
            <a:ext cx="5450700" cy="1723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t>Go to “Basic”</a:t>
            </a:r>
            <a:endParaRPr sz="2000"/>
          </a:p>
          <a:p>
            <a:pPr indent="0" lvl="0" marL="0" rtl="0" algn="l">
              <a:spcBef>
                <a:spcPts val="0"/>
              </a:spcBef>
              <a:spcAft>
                <a:spcPts val="0"/>
              </a:spcAft>
              <a:buNone/>
            </a:pPr>
            <a:r>
              <a:t/>
            </a:r>
            <a:endParaRPr sz="2000"/>
          </a:p>
          <a:p>
            <a:pPr indent="-355600" lvl="0" marL="457200" rtl="0" algn="l">
              <a:spcBef>
                <a:spcPts val="0"/>
              </a:spcBef>
              <a:spcAft>
                <a:spcPts val="0"/>
              </a:spcAft>
              <a:buSzPts val="2000"/>
              <a:buChar char="-"/>
            </a:pPr>
            <a:r>
              <a:rPr lang="en" sz="2000"/>
              <a:t>Pick something to put in “on start” to show that your program is on the microbit</a:t>
            </a:r>
            <a:endParaRPr sz="2000"/>
          </a:p>
          <a:p>
            <a:pPr indent="-355600" lvl="1" marL="914400" rtl="0" algn="l">
              <a:spcBef>
                <a:spcPts val="0"/>
              </a:spcBef>
              <a:spcAft>
                <a:spcPts val="0"/>
              </a:spcAft>
              <a:buSzPts val="2000"/>
              <a:buChar char="-"/>
            </a:pPr>
            <a:r>
              <a:rPr lang="en" sz="2000"/>
              <a:t>E.g. an image, a word, etc.</a:t>
            </a:r>
            <a:endParaRPr sz="2000"/>
          </a:p>
        </p:txBody>
      </p:sp>
      <p:sp>
        <p:nvSpPr>
          <p:cNvPr id="301" name="Google Shape;301;p40"/>
          <p:cNvSpPr txBox="1"/>
          <p:nvPr>
            <p:ph type="title"/>
          </p:nvPr>
        </p:nvSpPr>
        <p:spPr>
          <a:xfrm>
            <a:off x="1" y="0"/>
            <a:ext cx="9144000" cy="419100"/>
          </a:xfrm>
          <a:prstGeom prst="rect">
            <a:avLst/>
          </a:prstGeom>
          <a:solidFill>
            <a:schemeClr val="dk1"/>
          </a:solidFill>
        </p:spPr>
        <p:txBody>
          <a:bodyPr anchorCtr="0" anchor="t" bIns="0" lIns="0" spcFirstLastPara="1" rIns="0" wrap="square" tIns="0">
            <a:normAutofit fontScale="90000"/>
          </a:bodyPr>
          <a:lstStyle/>
          <a:p>
            <a:pPr indent="0" lvl="0" marL="0" rtl="0" algn="l">
              <a:spcBef>
                <a:spcPts val="0"/>
              </a:spcBef>
              <a:spcAft>
                <a:spcPts val="0"/>
              </a:spcAft>
              <a:buNone/>
            </a:pPr>
            <a:r>
              <a:rPr lang="en">
                <a:solidFill>
                  <a:schemeClr val="lt1"/>
                </a:solidFill>
              </a:rPr>
              <a:t>Let’s Do a More Advanced Conductivity Tester 2</a:t>
            </a:r>
            <a:endParaRPr>
              <a:solidFill>
                <a:schemeClr val="lt1"/>
              </a:solidFill>
            </a:endParaRPr>
          </a:p>
        </p:txBody>
      </p:sp>
      <p:pic>
        <p:nvPicPr>
          <p:cNvPr id="302" name="Google Shape;302;p40"/>
          <p:cNvPicPr preferRelativeResize="0"/>
          <p:nvPr/>
        </p:nvPicPr>
        <p:blipFill>
          <a:blip r:embed="rId4">
            <a:alphaModFix/>
          </a:blip>
          <a:stretch>
            <a:fillRect/>
          </a:stretch>
        </p:blipFill>
        <p:spPr>
          <a:xfrm>
            <a:off x="8827500" y="36850"/>
            <a:ext cx="345400" cy="345400"/>
          </a:xfrm>
          <a:prstGeom prst="rect">
            <a:avLst/>
          </a:prstGeom>
          <a:noFill/>
          <a:ln>
            <a:noFill/>
          </a:ln>
        </p:spPr>
      </p:pic>
      <p:pic>
        <p:nvPicPr>
          <p:cNvPr id="303" name="Google Shape;303;p40"/>
          <p:cNvPicPr preferRelativeResize="0"/>
          <p:nvPr/>
        </p:nvPicPr>
        <p:blipFill>
          <a:blip r:embed="rId4">
            <a:alphaModFix/>
          </a:blip>
          <a:stretch>
            <a:fillRect/>
          </a:stretch>
        </p:blipFill>
        <p:spPr>
          <a:xfrm>
            <a:off x="8370300" y="36850"/>
            <a:ext cx="345400" cy="345400"/>
          </a:xfrm>
          <a:prstGeom prst="rect">
            <a:avLst/>
          </a:prstGeom>
          <a:noFill/>
          <a:ln>
            <a:noFill/>
          </a:ln>
        </p:spPr>
      </p:pic>
      <p:pic>
        <p:nvPicPr>
          <p:cNvPr id="304" name="Google Shape;304;p40"/>
          <p:cNvPicPr preferRelativeResize="0"/>
          <p:nvPr/>
        </p:nvPicPr>
        <p:blipFill>
          <a:blip r:embed="rId4">
            <a:alphaModFix/>
          </a:blip>
          <a:stretch>
            <a:fillRect/>
          </a:stretch>
        </p:blipFill>
        <p:spPr>
          <a:xfrm>
            <a:off x="7913100" y="36850"/>
            <a:ext cx="345400" cy="345400"/>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8" name="Shape 308"/>
        <p:cNvGrpSpPr/>
        <p:nvPr/>
      </p:nvGrpSpPr>
      <p:grpSpPr>
        <a:xfrm>
          <a:off x="0" y="0"/>
          <a:ext cx="0" cy="0"/>
          <a:chOff x="0" y="0"/>
          <a:chExt cx="0" cy="0"/>
        </a:xfrm>
      </p:grpSpPr>
      <p:sp>
        <p:nvSpPr>
          <p:cNvPr id="309" name="Google Shape;309;p41"/>
          <p:cNvSpPr txBox="1"/>
          <p:nvPr/>
        </p:nvSpPr>
        <p:spPr>
          <a:xfrm>
            <a:off x="184250" y="706275"/>
            <a:ext cx="5450700" cy="1108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t>Go to “Variables”</a:t>
            </a:r>
            <a:endParaRPr sz="2000"/>
          </a:p>
          <a:p>
            <a:pPr indent="-355600" lvl="0" marL="457200" rtl="0" algn="l">
              <a:spcBef>
                <a:spcPts val="0"/>
              </a:spcBef>
              <a:spcAft>
                <a:spcPts val="0"/>
              </a:spcAft>
              <a:buSzPts val="2000"/>
              <a:buChar char="-"/>
            </a:pPr>
            <a:r>
              <a:rPr lang="en" sz="2000"/>
              <a:t>Click “Make a Variable…”</a:t>
            </a:r>
            <a:endParaRPr sz="2000"/>
          </a:p>
          <a:p>
            <a:pPr indent="-355600" lvl="0" marL="457200" rtl="0" algn="l">
              <a:spcBef>
                <a:spcPts val="0"/>
              </a:spcBef>
              <a:spcAft>
                <a:spcPts val="0"/>
              </a:spcAft>
              <a:buSzPts val="2000"/>
              <a:buChar char="-"/>
            </a:pPr>
            <a:r>
              <a:rPr lang="en" sz="2000"/>
              <a:t>Call your new variable “current”</a:t>
            </a:r>
            <a:endParaRPr sz="2000"/>
          </a:p>
        </p:txBody>
      </p:sp>
      <p:pic>
        <p:nvPicPr>
          <p:cNvPr id="310" name="Google Shape;310;p41"/>
          <p:cNvPicPr preferRelativeResize="0"/>
          <p:nvPr/>
        </p:nvPicPr>
        <p:blipFill rotWithShape="1">
          <a:blip r:embed="rId3">
            <a:alphaModFix/>
          </a:blip>
          <a:srcRect b="0" l="37359" r="0" t="0"/>
          <a:stretch/>
        </p:blipFill>
        <p:spPr>
          <a:xfrm>
            <a:off x="184250" y="2258425"/>
            <a:ext cx="4529324" cy="2700850"/>
          </a:xfrm>
          <a:prstGeom prst="rect">
            <a:avLst/>
          </a:prstGeom>
          <a:noFill/>
          <a:ln>
            <a:noFill/>
          </a:ln>
        </p:spPr>
      </p:pic>
      <p:sp>
        <p:nvSpPr>
          <p:cNvPr id="311" name="Google Shape;311;p41"/>
          <p:cNvSpPr txBox="1"/>
          <p:nvPr/>
        </p:nvSpPr>
        <p:spPr>
          <a:xfrm>
            <a:off x="4917400" y="2258425"/>
            <a:ext cx="4064400" cy="2339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t>Go to “Variables”</a:t>
            </a:r>
            <a:endParaRPr sz="2000"/>
          </a:p>
          <a:p>
            <a:pPr indent="-355600" lvl="0" marL="457200" rtl="0" algn="l">
              <a:spcBef>
                <a:spcPts val="0"/>
              </a:spcBef>
              <a:spcAft>
                <a:spcPts val="0"/>
              </a:spcAft>
              <a:buSzPts val="2000"/>
              <a:buChar char="-"/>
            </a:pPr>
            <a:r>
              <a:rPr lang="en" sz="2000"/>
              <a:t>Put “set current to 0” in the “forever” block</a:t>
            </a:r>
            <a:endParaRPr sz="2000"/>
          </a:p>
          <a:p>
            <a:pPr indent="0" lvl="0" marL="0" rtl="0" algn="l">
              <a:spcBef>
                <a:spcPts val="0"/>
              </a:spcBef>
              <a:spcAft>
                <a:spcPts val="0"/>
              </a:spcAft>
              <a:buNone/>
            </a:pPr>
            <a:r>
              <a:t/>
            </a:r>
            <a:endParaRPr sz="2000"/>
          </a:p>
          <a:p>
            <a:pPr indent="0" lvl="0" marL="0" rtl="0" algn="l">
              <a:spcBef>
                <a:spcPts val="0"/>
              </a:spcBef>
              <a:spcAft>
                <a:spcPts val="0"/>
              </a:spcAft>
              <a:buNone/>
            </a:pPr>
            <a:r>
              <a:rPr lang="en" sz="2000"/>
              <a:t>Go to “Advanced” then “Pins”</a:t>
            </a:r>
            <a:endParaRPr sz="2000"/>
          </a:p>
          <a:p>
            <a:pPr indent="-355600" lvl="0" marL="457200" rtl="0" algn="l">
              <a:spcBef>
                <a:spcPts val="0"/>
              </a:spcBef>
              <a:spcAft>
                <a:spcPts val="0"/>
              </a:spcAft>
              <a:buSzPts val="2000"/>
              <a:buChar char="-"/>
            </a:pPr>
            <a:r>
              <a:rPr lang="en" sz="2000"/>
              <a:t>Put “analog read pin P0” in the spot shown in the picture</a:t>
            </a:r>
            <a:endParaRPr sz="2000"/>
          </a:p>
        </p:txBody>
      </p:sp>
      <p:sp>
        <p:nvSpPr>
          <p:cNvPr id="312" name="Google Shape;312;p41"/>
          <p:cNvSpPr txBox="1"/>
          <p:nvPr>
            <p:ph type="title"/>
          </p:nvPr>
        </p:nvSpPr>
        <p:spPr>
          <a:xfrm>
            <a:off x="1" y="0"/>
            <a:ext cx="9144000" cy="419100"/>
          </a:xfrm>
          <a:prstGeom prst="rect">
            <a:avLst/>
          </a:prstGeom>
          <a:solidFill>
            <a:schemeClr val="dk1"/>
          </a:solidFill>
        </p:spPr>
        <p:txBody>
          <a:bodyPr anchorCtr="0" anchor="t" bIns="0" lIns="0" spcFirstLastPara="1" rIns="0" wrap="square" tIns="0">
            <a:normAutofit fontScale="90000"/>
          </a:bodyPr>
          <a:lstStyle/>
          <a:p>
            <a:pPr indent="0" lvl="0" marL="0" rtl="0" algn="l">
              <a:spcBef>
                <a:spcPts val="0"/>
              </a:spcBef>
              <a:spcAft>
                <a:spcPts val="0"/>
              </a:spcAft>
              <a:buNone/>
            </a:pPr>
            <a:r>
              <a:rPr lang="en">
                <a:solidFill>
                  <a:schemeClr val="lt1"/>
                </a:solidFill>
              </a:rPr>
              <a:t>Let’s Do a More Advanced Conductivity Tester 2</a:t>
            </a:r>
            <a:endParaRPr>
              <a:solidFill>
                <a:schemeClr val="lt1"/>
              </a:solidFill>
            </a:endParaRPr>
          </a:p>
        </p:txBody>
      </p:sp>
      <p:pic>
        <p:nvPicPr>
          <p:cNvPr id="313" name="Google Shape;313;p41"/>
          <p:cNvPicPr preferRelativeResize="0"/>
          <p:nvPr/>
        </p:nvPicPr>
        <p:blipFill>
          <a:blip r:embed="rId4">
            <a:alphaModFix/>
          </a:blip>
          <a:stretch>
            <a:fillRect/>
          </a:stretch>
        </p:blipFill>
        <p:spPr>
          <a:xfrm>
            <a:off x="8827500" y="36850"/>
            <a:ext cx="345400" cy="345400"/>
          </a:xfrm>
          <a:prstGeom prst="rect">
            <a:avLst/>
          </a:prstGeom>
          <a:noFill/>
          <a:ln>
            <a:noFill/>
          </a:ln>
        </p:spPr>
      </p:pic>
      <p:pic>
        <p:nvPicPr>
          <p:cNvPr id="314" name="Google Shape;314;p41"/>
          <p:cNvPicPr preferRelativeResize="0"/>
          <p:nvPr/>
        </p:nvPicPr>
        <p:blipFill>
          <a:blip r:embed="rId4">
            <a:alphaModFix/>
          </a:blip>
          <a:stretch>
            <a:fillRect/>
          </a:stretch>
        </p:blipFill>
        <p:spPr>
          <a:xfrm>
            <a:off x="8370300" y="36850"/>
            <a:ext cx="345400" cy="345400"/>
          </a:xfrm>
          <a:prstGeom prst="rect">
            <a:avLst/>
          </a:prstGeom>
          <a:noFill/>
          <a:ln>
            <a:noFill/>
          </a:ln>
        </p:spPr>
      </p:pic>
      <p:pic>
        <p:nvPicPr>
          <p:cNvPr id="315" name="Google Shape;315;p41"/>
          <p:cNvPicPr preferRelativeResize="0"/>
          <p:nvPr/>
        </p:nvPicPr>
        <p:blipFill>
          <a:blip r:embed="rId4">
            <a:alphaModFix/>
          </a:blip>
          <a:stretch>
            <a:fillRect/>
          </a:stretch>
        </p:blipFill>
        <p:spPr>
          <a:xfrm>
            <a:off x="7913100" y="36850"/>
            <a:ext cx="345400" cy="345400"/>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9" name="Shape 319"/>
        <p:cNvGrpSpPr/>
        <p:nvPr/>
      </p:nvGrpSpPr>
      <p:grpSpPr>
        <a:xfrm>
          <a:off x="0" y="0"/>
          <a:ext cx="0" cy="0"/>
          <a:chOff x="0" y="0"/>
          <a:chExt cx="0" cy="0"/>
        </a:xfrm>
      </p:grpSpPr>
      <p:pic>
        <p:nvPicPr>
          <p:cNvPr id="320" name="Google Shape;320;p42"/>
          <p:cNvPicPr preferRelativeResize="0"/>
          <p:nvPr/>
        </p:nvPicPr>
        <p:blipFill rotWithShape="1">
          <a:blip r:embed="rId3">
            <a:alphaModFix/>
          </a:blip>
          <a:srcRect b="0" l="37359" r="0" t="0"/>
          <a:stretch/>
        </p:blipFill>
        <p:spPr>
          <a:xfrm>
            <a:off x="168925" y="1120850"/>
            <a:ext cx="4529324" cy="2700850"/>
          </a:xfrm>
          <a:prstGeom prst="rect">
            <a:avLst/>
          </a:prstGeom>
          <a:noFill/>
          <a:ln>
            <a:noFill/>
          </a:ln>
        </p:spPr>
      </p:pic>
      <p:sp>
        <p:nvSpPr>
          <p:cNvPr id="321" name="Google Shape;321;p42"/>
          <p:cNvSpPr txBox="1"/>
          <p:nvPr/>
        </p:nvSpPr>
        <p:spPr>
          <a:xfrm>
            <a:off x="4917400" y="685825"/>
            <a:ext cx="4064400" cy="3879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t>Go to “Led”</a:t>
            </a:r>
            <a:endParaRPr sz="2000"/>
          </a:p>
          <a:p>
            <a:pPr indent="-355600" lvl="0" marL="457200" rtl="0" algn="l">
              <a:spcBef>
                <a:spcPts val="0"/>
              </a:spcBef>
              <a:spcAft>
                <a:spcPts val="0"/>
              </a:spcAft>
              <a:buSzPts val="2000"/>
              <a:buChar char="-"/>
            </a:pPr>
            <a:r>
              <a:rPr lang="en" sz="2000"/>
              <a:t>Put “plot bar graph of 0 up to 0” in the “forever” block as shown in the picture</a:t>
            </a:r>
            <a:endParaRPr sz="2000"/>
          </a:p>
          <a:p>
            <a:pPr indent="0" lvl="0" marL="0" rtl="0" algn="l">
              <a:spcBef>
                <a:spcPts val="0"/>
              </a:spcBef>
              <a:spcAft>
                <a:spcPts val="0"/>
              </a:spcAft>
              <a:buNone/>
            </a:pPr>
            <a:r>
              <a:t/>
            </a:r>
            <a:endParaRPr sz="2000"/>
          </a:p>
          <a:p>
            <a:pPr indent="0" lvl="0" marL="0" rtl="0" algn="l">
              <a:spcBef>
                <a:spcPts val="0"/>
              </a:spcBef>
              <a:spcAft>
                <a:spcPts val="0"/>
              </a:spcAft>
              <a:buNone/>
            </a:pPr>
            <a:r>
              <a:rPr lang="en" sz="2000"/>
              <a:t>Go to “Variables” </a:t>
            </a:r>
            <a:endParaRPr sz="2000"/>
          </a:p>
          <a:p>
            <a:pPr indent="-355600" lvl="0" marL="457200" rtl="0" algn="l">
              <a:spcBef>
                <a:spcPts val="0"/>
              </a:spcBef>
              <a:spcAft>
                <a:spcPts val="0"/>
              </a:spcAft>
              <a:buSzPts val="2000"/>
              <a:buChar char="-"/>
            </a:pPr>
            <a:r>
              <a:rPr lang="en" sz="2000"/>
              <a:t>Put “current” in the spot shown in the picture (“plot bar graph of ‘current’”)</a:t>
            </a:r>
            <a:endParaRPr sz="2000"/>
          </a:p>
          <a:p>
            <a:pPr indent="-355600" lvl="0" marL="457200" rtl="0" algn="l">
              <a:spcBef>
                <a:spcPts val="0"/>
              </a:spcBef>
              <a:spcAft>
                <a:spcPts val="0"/>
              </a:spcAft>
              <a:buSzPts val="2000"/>
              <a:buChar char="-"/>
            </a:pPr>
            <a:r>
              <a:rPr lang="en" sz="2000"/>
              <a:t>Change the 0 to 1023 (this is the max current the microbit can read)</a:t>
            </a:r>
            <a:endParaRPr sz="2000"/>
          </a:p>
        </p:txBody>
      </p:sp>
      <p:sp>
        <p:nvSpPr>
          <p:cNvPr id="322" name="Google Shape;322;p42"/>
          <p:cNvSpPr txBox="1"/>
          <p:nvPr>
            <p:ph type="title"/>
          </p:nvPr>
        </p:nvSpPr>
        <p:spPr>
          <a:xfrm>
            <a:off x="1" y="0"/>
            <a:ext cx="9144000" cy="419100"/>
          </a:xfrm>
          <a:prstGeom prst="rect">
            <a:avLst/>
          </a:prstGeom>
          <a:solidFill>
            <a:schemeClr val="dk1"/>
          </a:solidFill>
        </p:spPr>
        <p:txBody>
          <a:bodyPr anchorCtr="0" anchor="t" bIns="0" lIns="0" spcFirstLastPara="1" rIns="0" wrap="square" tIns="0">
            <a:normAutofit fontScale="90000"/>
          </a:bodyPr>
          <a:lstStyle/>
          <a:p>
            <a:pPr indent="0" lvl="0" marL="0" rtl="0" algn="l">
              <a:spcBef>
                <a:spcPts val="0"/>
              </a:spcBef>
              <a:spcAft>
                <a:spcPts val="0"/>
              </a:spcAft>
              <a:buNone/>
            </a:pPr>
            <a:r>
              <a:rPr lang="en">
                <a:solidFill>
                  <a:schemeClr val="lt1"/>
                </a:solidFill>
              </a:rPr>
              <a:t>Let’s Do a More Advanced Conductivity Tester 2</a:t>
            </a:r>
            <a:endParaRPr>
              <a:solidFill>
                <a:schemeClr val="lt1"/>
              </a:solidFill>
            </a:endParaRPr>
          </a:p>
        </p:txBody>
      </p:sp>
      <p:pic>
        <p:nvPicPr>
          <p:cNvPr id="323" name="Google Shape;323;p42"/>
          <p:cNvPicPr preferRelativeResize="0"/>
          <p:nvPr/>
        </p:nvPicPr>
        <p:blipFill>
          <a:blip r:embed="rId4">
            <a:alphaModFix/>
          </a:blip>
          <a:stretch>
            <a:fillRect/>
          </a:stretch>
        </p:blipFill>
        <p:spPr>
          <a:xfrm>
            <a:off x="8827500" y="36850"/>
            <a:ext cx="345400" cy="345400"/>
          </a:xfrm>
          <a:prstGeom prst="rect">
            <a:avLst/>
          </a:prstGeom>
          <a:noFill/>
          <a:ln>
            <a:noFill/>
          </a:ln>
        </p:spPr>
      </p:pic>
      <p:pic>
        <p:nvPicPr>
          <p:cNvPr id="324" name="Google Shape;324;p42"/>
          <p:cNvPicPr preferRelativeResize="0"/>
          <p:nvPr/>
        </p:nvPicPr>
        <p:blipFill>
          <a:blip r:embed="rId4">
            <a:alphaModFix/>
          </a:blip>
          <a:stretch>
            <a:fillRect/>
          </a:stretch>
        </p:blipFill>
        <p:spPr>
          <a:xfrm>
            <a:off x="8370300" y="36850"/>
            <a:ext cx="345400" cy="345400"/>
          </a:xfrm>
          <a:prstGeom prst="rect">
            <a:avLst/>
          </a:prstGeom>
          <a:noFill/>
          <a:ln>
            <a:noFill/>
          </a:ln>
        </p:spPr>
      </p:pic>
      <p:pic>
        <p:nvPicPr>
          <p:cNvPr id="325" name="Google Shape;325;p42"/>
          <p:cNvPicPr preferRelativeResize="0"/>
          <p:nvPr/>
        </p:nvPicPr>
        <p:blipFill>
          <a:blip r:embed="rId4">
            <a:alphaModFix/>
          </a:blip>
          <a:stretch>
            <a:fillRect/>
          </a:stretch>
        </p:blipFill>
        <p:spPr>
          <a:xfrm>
            <a:off x="7913100" y="36850"/>
            <a:ext cx="345400" cy="345400"/>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9" name="Shape 329"/>
        <p:cNvGrpSpPr/>
        <p:nvPr/>
      </p:nvGrpSpPr>
      <p:grpSpPr>
        <a:xfrm>
          <a:off x="0" y="0"/>
          <a:ext cx="0" cy="0"/>
          <a:chOff x="0" y="0"/>
          <a:chExt cx="0" cy="0"/>
        </a:xfrm>
      </p:grpSpPr>
      <p:pic>
        <p:nvPicPr>
          <p:cNvPr id="330" name="Google Shape;330;p43"/>
          <p:cNvPicPr preferRelativeResize="0"/>
          <p:nvPr/>
        </p:nvPicPr>
        <p:blipFill>
          <a:blip r:embed="rId3">
            <a:alphaModFix/>
          </a:blip>
          <a:stretch>
            <a:fillRect/>
          </a:stretch>
        </p:blipFill>
        <p:spPr>
          <a:xfrm>
            <a:off x="152400" y="2060614"/>
            <a:ext cx="7801300" cy="2914036"/>
          </a:xfrm>
          <a:prstGeom prst="rect">
            <a:avLst/>
          </a:prstGeom>
          <a:noFill/>
          <a:ln>
            <a:noFill/>
          </a:ln>
        </p:spPr>
      </p:pic>
      <p:sp>
        <p:nvSpPr>
          <p:cNvPr id="331" name="Google Shape;331;p43"/>
          <p:cNvSpPr txBox="1"/>
          <p:nvPr/>
        </p:nvSpPr>
        <p:spPr>
          <a:xfrm>
            <a:off x="184250" y="706275"/>
            <a:ext cx="8683800" cy="1416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t>Your code should now look like this</a:t>
            </a:r>
            <a:endParaRPr sz="2000"/>
          </a:p>
          <a:p>
            <a:pPr indent="-355600" lvl="0" marL="457200" rtl="0" algn="l">
              <a:spcBef>
                <a:spcPts val="0"/>
              </a:spcBef>
              <a:spcAft>
                <a:spcPts val="0"/>
              </a:spcAft>
              <a:buSzPts val="2000"/>
              <a:buChar char="-"/>
            </a:pPr>
            <a:r>
              <a:rPr lang="en" sz="2000"/>
              <a:t>Download your code to your microbit</a:t>
            </a:r>
            <a:endParaRPr sz="2000"/>
          </a:p>
          <a:p>
            <a:pPr indent="-355600" lvl="0" marL="457200" rtl="0" algn="l">
              <a:spcBef>
                <a:spcPts val="0"/>
              </a:spcBef>
              <a:spcAft>
                <a:spcPts val="0"/>
              </a:spcAft>
              <a:buSzPts val="2000"/>
              <a:buChar char="-"/>
            </a:pPr>
            <a:r>
              <a:rPr lang="en" sz="2000"/>
              <a:t>Hook up your wires and start testing materials to see HOW conductive they are</a:t>
            </a:r>
            <a:endParaRPr sz="2000"/>
          </a:p>
        </p:txBody>
      </p:sp>
      <p:sp>
        <p:nvSpPr>
          <p:cNvPr id="332" name="Google Shape;332;p43"/>
          <p:cNvSpPr txBox="1"/>
          <p:nvPr>
            <p:ph type="title"/>
          </p:nvPr>
        </p:nvSpPr>
        <p:spPr>
          <a:xfrm>
            <a:off x="1" y="0"/>
            <a:ext cx="9144000" cy="419100"/>
          </a:xfrm>
          <a:prstGeom prst="rect">
            <a:avLst/>
          </a:prstGeom>
          <a:solidFill>
            <a:schemeClr val="dk1"/>
          </a:solidFill>
        </p:spPr>
        <p:txBody>
          <a:bodyPr anchorCtr="0" anchor="t" bIns="0" lIns="0" spcFirstLastPara="1" rIns="0" wrap="square" tIns="0">
            <a:normAutofit fontScale="90000"/>
          </a:bodyPr>
          <a:lstStyle/>
          <a:p>
            <a:pPr indent="0" lvl="0" marL="0" rtl="0" algn="l">
              <a:spcBef>
                <a:spcPts val="0"/>
              </a:spcBef>
              <a:spcAft>
                <a:spcPts val="0"/>
              </a:spcAft>
              <a:buNone/>
            </a:pPr>
            <a:r>
              <a:rPr lang="en">
                <a:solidFill>
                  <a:schemeClr val="lt1"/>
                </a:solidFill>
              </a:rPr>
              <a:t>Let’s Do a More Advanced Conductivity Tester 2</a:t>
            </a:r>
            <a:endParaRPr>
              <a:solidFill>
                <a:schemeClr val="lt1"/>
              </a:solidFill>
            </a:endParaRPr>
          </a:p>
        </p:txBody>
      </p:sp>
      <p:pic>
        <p:nvPicPr>
          <p:cNvPr id="333" name="Google Shape;333;p43"/>
          <p:cNvPicPr preferRelativeResize="0"/>
          <p:nvPr/>
        </p:nvPicPr>
        <p:blipFill>
          <a:blip r:embed="rId4">
            <a:alphaModFix/>
          </a:blip>
          <a:stretch>
            <a:fillRect/>
          </a:stretch>
        </p:blipFill>
        <p:spPr>
          <a:xfrm>
            <a:off x="8827500" y="36850"/>
            <a:ext cx="345400" cy="345400"/>
          </a:xfrm>
          <a:prstGeom prst="rect">
            <a:avLst/>
          </a:prstGeom>
          <a:noFill/>
          <a:ln>
            <a:noFill/>
          </a:ln>
        </p:spPr>
      </p:pic>
      <p:pic>
        <p:nvPicPr>
          <p:cNvPr id="334" name="Google Shape;334;p43"/>
          <p:cNvPicPr preferRelativeResize="0"/>
          <p:nvPr/>
        </p:nvPicPr>
        <p:blipFill>
          <a:blip r:embed="rId4">
            <a:alphaModFix/>
          </a:blip>
          <a:stretch>
            <a:fillRect/>
          </a:stretch>
        </p:blipFill>
        <p:spPr>
          <a:xfrm>
            <a:off x="8370300" y="36850"/>
            <a:ext cx="345400" cy="345400"/>
          </a:xfrm>
          <a:prstGeom prst="rect">
            <a:avLst/>
          </a:prstGeom>
          <a:noFill/>
          <a:ln>
            <a:noFill/>
          </a:ln>
        </p:spPr>
      </p:pic>
      <p:pic>
        <p:nvPicPr>
          <p:cNvPr id="335" name="Google Shape;335;p43"/>
          <p:cNvPicPr preferRelativeResize="0"/>
          <p:nvPr/>
        </p:nvPicPr>
        <p:blipFill>
          <a:blip r:embed="rId4">
            <a:alphaModFix/>
          </a:blip>
          <a:stretch>
            <a:fillRect/>
          </a:stretch>
        </p:blipFill>
        <p:spPr>
          <a:xfrm>
            <a:off x="7913100" y="36850"/>
            <a:ext cx="345400" cy="345400"/>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9" name="Shape 339"/>
        <p:cNvGrpSpPr/>
        <p:nvPr/>
      </p:nvGrpSpPr>
      <p:grpSpPr>
        <a:xfrm>
          <a:off x="0" y="0"/>
          <a:ext cx="0" cy="0"/>
          <a:chOff x="0" y="0"/>
          <a:chExt cx="0" cy="0"/>
        </a:xfrm>
      </p:grpSpPr>
      <p:pic>
        <p:nvPicPr>
          <p:cNvPr id="340" name="Google Shape;340;p44"/>
          <p:cNvPicPr preferRelativeResize="0"/>
          <p:nvPr/>
        </p:nvPicPr>
        <p:blipFill rotWithShape="1">
          <a:blip r:embed="rId3">
            <a:alphaModFix/>
          </a:blip>
          <a:srcRect b="0" l="0" r="64362" t="0"/>
          <a:stretch/>
        </p:blipFill>
        <p:spPr>
          <a:xfrm>
            <a:off x="751200" y="1692125"/>
            <a:ext cx="2780175" cy="2914025"/>
          </a:xfrm>
          <a:prstGeom prst="rect">
            <a:avLst/>
          </a:prstGeom>
          <a:noFill/>
          <a:ln>
            <a:noFill/>
          </a:ln>
        </p:spPr>
      </p:pic>
      <p:sp>
        <p:nvSpPr>
          <p:cNvPr id="341" name="Google Shape;341;p44"/>
          <p:cNvSpPr txBox="1"/>
          <p:nvPr/>
        </p:nvSpPr>
        <p:spPr>
          <a:xfrm>
            <a:off x="184250" y="706275"/>
            <a:ext cx="8683800" cy="492600"/>
          </a:xfrm>
          <a:prstGeom prst="rect">
            <a:avLst/>
          </a:prstGeom>
          <a:noFill/>
          <a:ln>
            <a:noFill/>
          </a:ln>
        </p:spPr>
        <p:txBody>
          <a:bodyPr anchorCtr="0" anchor="t" bIns="91425" lIns="91425" spcFirstLastPara="1" rIns="91425" wrap="square" tIns="91425">
            <a:spAutoFit/>
          </a:bodyPr>
          <a:lstStyle/>
          <a:p>
            <a:pPr indent="-355600" lvl="0" marL="457200" rtl="0" algn="l">
              <a:spcBef>
                <a:spcPts val="0"/>
              </a:spcBef>
              <a:spcAft>
                <a:spcPts val="0"/>
              </a:spcAft>
              <a:buSzPts val="2000"/>
              <a:buChar char="-"/>
            </a:pPr>
            <a:r>
              <a:rPr lang="en" sz="2000"/>
              <a:t>Even More Complex - and works a bit better…</a:t>
            </a:r>
            <a:endParaRPr sz="2000"/>
          </a:p>
        </p:txBody>
      </p:sp>
      <p:pic>
        <p:nvPicPr>
          <p:cNvPr id="342" name="Google Shape;342;p44"/>
          <p:cNvPicPr preferRelativeResize="0"/>
          <p:nvPr/>
        </p:nvPicPr>
        <p:blipFill>
          <a:blip r:embed="rId4">
            <a:alphaModFix/>
          </a:blip>
          <a:stretch>
            <a:fillRect/>
          </a:stretch>
        </p:blipFill>
        <p:spPr>
          <a:xfrm>
            <a:off x="3748750" y="1486050"/>
            <a:ext cx="5395253" cy="3639825"/>
          </a:xfrm>
          <a:prstGeom prst="rect">
            <a:avLst/>
          </a:prstGeom>
          <a:noFill/>
          <a:ln>
            <a:noFill/>
          </a:ln>
        </p:spPr>
      </p:pic>
      <p:cxnSp>
        <p:nvCxnSpPr>
          <p:cNvPr id="343" name="Google Shape;343;p44"/>
          <p:cNvCxnSpPr/>
          <p:nvPr/>
        </p:nvCxnSpPr>
        <p:spPr>
          <a:xfrm>
            <a:off x="8212925" y="1245500"/>
            <a:ext cx="172200" cy="875700"/>
          </a:xfrm>
          <a:prstGeom prst="straightConnector1">
            <a:avLst/>
          </a:prstGeom>
          <a:noFill/>
          <a:ln cap="flat" cmpd="sng" w="28575">
            <a:solidFill>
              <a:schemeClr val="dk1"/>
            </a:solidFill>
            <a:prstDash val="solid"/>
            <a:round/>
            <a:headEnd len="med" w="med" type="none"/>
            <a:tailEnd len="med" w="med" type="triangle"/>
          </a:ln>
        </p:spPr>
      </p:cxnSp>
      <p:sp>
        <p:nvSpPr>
          <p:cNvPr id="344" name="Google Shape;344;p44"/>
          <p:cNvSpPr txBox="1"/>
          <p:nvPr/>
        </p:nvSpPr>
        <p:spPr>
          <a:xfrm>
            <a:off x="7822075" y="845300"/>
            <a:ext cx="1170900" cy="477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900"/>
              <a:t>Math</a:t>
            </a:r>
            <a:endParaRPr sz="1900"/>
          </a:p>
        </p:txBody>
      </p:sp>
      <p:sp>
        <p:nvSpPr>
          <p:cNvPr id="345" name="Google Shape;345;p44"/>
          <p:cNvSpPr txBox="1"/>
          <p:nvPr/>
        </p:nvSpPr>
        <p:spPr>
          <a:xfrm>
            <a:off x="7822075" y="3160525"/>
            <a:ext cx="1170900" cy="477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900"/>
              <a:t>Input</a:t>
            </a:r>
            <a:endParaRPr sz="1900"/>
          </a:p>
        </p:txBody>
      </p:sp>
      <p:cxnSp>
        <p:nvCxnSpPr>
          <p:cNvPr id="346" name="Google Shape;346;p44"/>
          <p:cNvCxnSpPr>
            <a:stCxn id="345" idx="1"/>
          </p:cNvCxnSpPr>
          <p:nvPr/>
        </p:nvCxnSpPr>
        <p:spPr>
          <a:xfrm flipH="1">
            <a:off x="6680875" y="3399025"/>
            <a:ext cx="1141200" cy="238500"/>
          </a:xfrm>
          <a:prstGeom prst="straightConnector1">
            <a:avLst/>
          </a:prstGeom>
          <a:noFill/>
          <a:ln cap="flat" cmpd="sng" w="28575">
            <a:solidFill>
              <a:schemeClr val="dk1"/>
            </a:solidFill>
            <a:prstDash val="solid"/>
            <a:round/>
            <a:headEnd len="med" w="med" type="none"/>
            <a:tailEnd len="med" w="med" type="triangle"/>
          </a:ln>
        </p:spPr>
      </p:cxnSp>
      <p:sp>
        <p:nvSpPr>
          <p:cNvPr id="347" name="Google Shape;347;p44"/>
          <p:cNvSpPr txBox="1"/>
          <p:nvPr/>
        </p:nvSpPr>
        <p:spPr>
          <a:xfrm>
            <a:off x="7667600" y="4129150"/>
            <a:ext cx="1141200" cy="477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900"/>
              <a:t>Logic</a:t>
            </a:r>
            <a:endParaRPr sz="1900"/>
          </a:p>
        </p:txBody>
      </p:sp>
      <p:cxnSp>
        <p:nvCxnSpPr>
          <p:cNvPr id="348" name="Google Shape;348;p44"/>
          <p:cNvCxnSpPr/>
          <p:nvPr/>
        </p:nvCxnSpPr>
        <p:spPr>
          <a:xfrm rot="10800000">
            <a:off x="7087400" y="3981400"/>
            <a:ext cx="580200" cy="397200"/>
          </a:xfrm>
          <a:prstGeom prst="straightConnector1">
            <a:avLst/>
          </a:prstGeom>
          <a:noFill/>
          <a:ln cap="flat" cmpd="sng" w="28575">
            <a:solidFill>
              <a:schemeClr val="dk1"/>
            </a:solidFill>
            <a:prstDash val="solid"/>
            <a:round/>
            <a:headEnd len="med" w="med" type="none"/>
            <a:tailEnd len="med" w="med" type="triangle"/>
          </a:ln>
        </p:spPr>
      </p:cxnSp>
      <p:sp>
        <p:nvSpPr>
          <p:cNvPr id="349" name="Google Shape;349;p44"/>
          <p:cNvSpPr txBox="1"/>
          <p:nvPr>
            <p:ph type="title"/>
          </p:nvPr>
        </p:nvSpPr>
        <p:spPr>
          <a:xfrm>
            <a:off x="1" y="0"/>
            <a:ext cx="9144000" cy="419100"/>
          </a:xfrm>
          <a:prstGeom prst="rect">
            <a:avLst/>
          </a:prstGeom>
          <a:solidFill>
            <a:schemeClr val="dk1"/>
          </a:solidFill>
        </p:spPr>
        <p:txBody>
          <a:bodyPr anchorCtr="0" anchor="t" bIns="0" lIns="0" spcFirstLastPara="1" rIns="0" wrap="square" tIns="0">
            <a:normAutofit fontScale="90000"/>
          </a:bodyPr>
          <a:lstStyle/>
          <a:p>
            <a:pPr indent="0" lvl="0" marL="0" rtl="0" algn="l">
              <a:spcBef>
                <a:spcPts val="0"/>
              </a:spcBef>
              <a:spcAft>
                <a:spcPts val="0"/>
              </a:spcAft>
              <a:buNone/>
            </a:pPr>
            <a:r>
              <a:rPr lang="en">
                <a:solidFill>
                  <a:schemeClr val="lt1"/>
                </a:solidFill>
              </a:rPr>
              <a:t>Let’s Do a More Advanced Conductivity Tester 2</a:t>
            </a:r>
            <a:endParaRPr>
              <a:solidFill>
                <a:schemeClr val="lt1"/>
              </a:solidFill>
            </a:endParaRPr>
          </a:p>
        </p:txBody>
      </p:sp>
      <p:pic>
        <p:nvPicPr>
          <p:cNvPr id="350" name="Google Shape;350;p44"/>
          <p:cNvPicPr preferRelativeResize="0"/>
          <p:nvPr/>
        </p:nvPicPr>
        <p:blipFill>
          <a:blip r:embed="rId5">
            <a:alphaModFix/>
          </a:blip>
          <a:stretch>
            <a:fillRect/>
          </a:stretch>
        </p:blipFill>
        <p:spPr>
          <a:xfrm>
            <a:off x="8827500" y="36850"/>
            <a:ext cx="345400" cy="345400"/>
          </a:xfrm>
          <a:prstGeom prst="rect">
            <a:avLst/>
          </a:prstGeom>
          <a:noFill/>
          <a:ln>
            <a:noFill/>
          </a:ln>
        </p:spPr>
      </p:pic>
      <p:pic>
        <p:nvPicPr>
          <p:cNvPr id="351" name="Google Shape;351;p44"/>
          <p:cNvPicPr preferRelativeResize="0"/>
          <p:nvPr/>
        </p:nvPicPr>
        <p:blipFill>
          <a:blip r:embed="rId5">
            <a:alphaModFix/>
          </a:blip>
          <a:stretch>
            <a:fillRect/>
          </a:stretch>
        </p:blipFill>
        <p:spPr>
          <a:xfrm>
            <a:off x="8370300" y="36850"/>
            <a:ext cx="345400" cy="345400"/>
          </a:xfrm>
          <a:prstGeom prst="rect">
            <a:avLst/>
          </a:prstGeom>
          <a:noFill/>
          <a:ln>
            <a:noFill/>
          </a:ln>
        </p:spPr>
      </p:pic>
      <p:pic>
        <p:nvPicPr>
          <p:cNvPr id="352" name="Google Shape;352;p44"/>
          <p:cNvPicPr preferRelativeResize="0"/>
          <p:nvPr/>
        </p:nvPicPr>
        <p:blipFill>
          <a:blip r:embed="rId5">
            <a:alphaModFix/>
          </a:blip>
          <a:stretch>
            <a:fillRect/>
          </a:stretch>
        </p:blipFill>
        <p:spPr>
          <a:xfrm>
            <a:off x="7913100" y="36850"/>
            <a:ext cx="345400" cy="3454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 name="Shape 80"/>
        <p:cNvGrpSpPr/>
        <p:nvPr/>
      </p:nvGrpSpPr>
      <p:grpSpPr>
        <a:xfrm>
          <a:off x="0" y="0"/>
          <a:ext cx="0" cy="0"/>
          <a:chOff x="0" y="0"/>
          <a:chExt cx="0" cy="0"/>
        </a:xfrm>
      </p:grpSpPr>
      <p:sp>
        <p:nvSpPr>
          <p:cNvPr id="81" name="Google Shape;81;p18"/>
          <p:cNvSpPr/>
          <p:nvPr/>
        </p:nvSpPr>
        <p:spPr>
          <a:xfrm>
            <a:off x="588225" y="-67350"/>
            <a:ext cx="8007900" cy="28701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2400"/>
              <a:buFont typeface="Arial"/>
              <a:buNone/>
            </a:pPr>
            <a:r>
              <a:t/>
            </a:r>
            <a:endParaRPr b="0" i="0" sz="2400" u="none" cap="none" strike="noStrike">
              <a:solidFill>
                <a:srgbClr val="505555"/>
              </a:solidFill>
              <a:latin typeface="Arial"/>
              <a:ea typeface="Arial"/>
              <a:cs typeface="Arial"/>
              <a:sym typeface="Arial"/>
            </a:endParaRPr>
          </a:p>
          <a:p>
            <a:pPr indent="0" lvl="0" marL="0" marR="0" rtl="0" algn="l">
              <a:lnSpc>
                <a:spcPct val="106650"/>
              </a:lnSpc>
              <a:spcBef>
                <a:spcPts val="0"/>
              </a:spcBef>
              <a:spcAft>
                <a:spcPts val="0"/>
              </a:spcAft>
              <a:buClr>
                <a:srgbClr val="000000"/>
              </a:buClr>
              <a:buSzPts val="3000"/>
              <a:buFont typeface="Arial"/>
              <a:buNone/>
            </a:pPr>
            <a:r>
              <a:t/>
            </a:r>
            <a:endParaRPr b="0" i="0" sz="2400" u="none" cap="none" strike="noStrike">
              <a:solidFill>
                <a:srgbClr val="505555"/>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t/>
            </a:r>
            <a:endParaRPr i="0" sz="2400" u="none" cap="none" strike="noStrike">
              <a:solidFill>
                <a:srgbClr val="505555"/>
              </a:solidFill>
              <a:latin typeface="Lato"/>
              <a:ea typeface="Lato"/>
              <a:cs typeface="Lato"/>
              <a:sym typeface="Lato"/>
            </a:endParaRPr>
          </a:p>
          <a:p>
            <a:pPr indent="-317500" lvl="0" marL="342900" marR="0" rtl="0" algn="l">
              <a:lnSpc>
                <a:spcPct val="100000"/>
              </a:lnSpc>
              <a:spcBef>
                <a:spcPts val="0"/>
              </a:spcBef>
              <a:spcAft>
                <a:spcPts val="0"/>
              </a:spcAft>
              <a:buClr>
                <a:srgbClr val="505555"/>
              </a:buClr>
              <a:buSzPts val="2400"/>
              <a:buFont typeface="Lato"/>
              <a:buChar char="●"/>
            </a:pPr>
            <a:r>
              <a:rPr i="0" lang="en" sz="2400" u="none" cap="none" strike="noStrike">
                <a:solidFill>
                  <a:srgbClr val="505555"/>
                </a:solidFill>
                <a:latin typeface="Lato"/>
                <a:ea typeface="Lato"/>
                <a:cs typeface="Lato"/>
                <a:sym typeface="Lato"/>
              </a:rPr>
              <a:t>The micro:bit has pins that can be used as inputs</a:t>
            </a:r>
            <a:endParaRPr i="0" sz="2400" u="none" cap="none" strike="noStrike">
              <a:solidFill>
                <a:srgbClr val="505555"/>
              </a:solidFill>
              <a:latin typeface="Lato"/>
              <a:ea typeface="Lato"/>
              <a:cs typeface="Lato"/>
              <a:sym typeface="Lato"/>
            </a:endParaRPr>
          </a:p>
          <a:p>
            <a:pPr indent="0" lvl="0" marL="342900" marR="0" rtl="0" algn="l">
              <a:lnSpc>
                <a:spcPct val="100000"/>
              </a:lnSpc>
              <a:spcBef>
                <a:spcPts val="0"/>
              </a:spcBef>
              <a:spcAft>
                <a:spcPts val="0"/>
              </a:spcAft>
              <a:buClr>
                <a:srgbClr val="000000"/>
              </a:buClr>
              <a:buSzPts val="2400"/>
              <a:buFont typeface="Arial"/>
              <a:buNone/>
            </a:pPr>
            <a:r>
              <a:t/>
            </a:r>
            <a:endParaRPr i="0" sz="2400" u="none" cap="none" strike="noStrike">
              <a:solidFill>
                <a:srgbClr val="505555"/>
              </a:solidFill>
              <a:latin typeface="Lato"/>
              <a:ea typeface="Lato"/>
              <a:cs typeface="Lato"/>
              <a:sym typeface="Lato"/>
            </a:endParaRPr>
          </a:p>
          <a:p>
            <a:pPr indent="-317500" lvl="0" marL="342900" marR="0" rtl="0" algn="l">
              <a:lnSpc>
                <a:spcPct val="100000"/>
              </a:lnSpc>
              <a:spcBef>
                <a:spcPts val="0"/>
              </a:spcBef>
              <a:spcAft>
                <a:spcPts val="0"/>
              </a:spcAft>
              <a:buClr>
                <a:srgbClr val="505555"/>
              </a:buClr>
              <a:buSzPts val="2400"/>
              <a:buFont typeface="Lato"/>
              <a:buChar char="●"/>
            </a:pPr>
            <a:r>
              <a:rPr i="0" lang="en" sz="2400" u="none" cap="none" strike="noStrike">
                <a:solidFill>
                  <a:srgbClr val="505555"/>
                </a:solidFill>
                <a:latin typeface="Lato"/>
                <a:ea typeface="Lato"/>
                <a:cs typeface="Lato"/>
                <a:sym typeface="Lato"/>
              </a:rPr>
              <a:t>By connecting crocodile clips to either pin 0, 1 or 2 and another to GND pin </a:t>
            </a:r>
            <a:r>
              <a:rPr lang="en" sz="2400">
                <a:solidFill>
                  <a:srgbClr val="505555"/>
                </a:solidFill>
                <a:latin typeface="Lato"/>
                <a:ea typeface="Lato"/>
                <a:cs typeface="Lato"/>
                <a:sym typeface="Lato"/>
              </a:rPr>
              <a:t>(Ground)</a:t>
            </a:r>
            <a:r>
              <a:rPr i="0" lang="en" sz="2400" u="none" cap="none" strike="noStrike">
                <a:solidFill>
                  <a:srgbClr val="505555"/>
                </a:solidFill>
                <a:latin typeface="Lato"/>
                <a:ea typeface="Lato"/>
                <a:cs typeface="Lato"/>
                <a:sym typeface="Lato"/>
              </a:rPr>
              <a:t> we can create a circuit</a:t>
            </a:r>
            <a:endParaRPr i="0" sz="2400" u="none" cap="none" strike="noStrike">
              <a:solidFill>
                <a:srgbClr val="505555"/>
              </a:solidFill>
              <a:latin typeface="Lato"/>
              <a:ea typeface="Lato"/>
              <a:cs typeface="Lato"/>
              <a:sym typeface="Lato"/>
            </a:endParaRPr>
          </a:p>
          <a:p>
            <a:pPr indent="0" lvl="0" marL="342900" marR="0" rtl="0" algn="l">
              <a:lnSpc>
                <a:spcPct val="100000"/>
              </a:lnSpc>
              <a:spcBef>
                <a:spcPts val="0"/>
              </a:spcBef>
              <a:spcAft>
                <a:spcPts val="0"/>
              </a:spcAft>
              <a:buClr>
                <a:srgbClr val="000000"/>
              </a:buClr>
              <a:buSzPts val="2400"/>
              <a:buFont typeface="Arial"/>
              <a:buNone/>
            </a:pPr>
            <a:r>
              <a:t/>
            </a:r>
            <a:endParaRPr b="0" i="0" sz="2400" u="none" cap="none" strike="noStrike">
              <a:solidFill>
                <a:srgbClr val="505555"/>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t/>
            </a:r>
            <a:endParaRPr b="0" i="0" sz="2400" u="none" cap="none" strike="noStrike">
              <a:solidFill>
                <a:srgbClr val="505555"/>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t/>
            </a:r>
            <a:endParaRPr b="0" i="0" sz="2400" u="none" cap="none" strike="noStrike">
              <a:solidFill>
                <a:srgbClr val="505555"/>
              </a:solidFill>
              <a:latin typeface="Arial"/>
              <a:ea typeface="Arial"/>
              <a:cs typeface="Arial"/>
              <a:sym typeface="Arial"/>
            </a:endParaRPr>
          </a:p>
        </p:txBody>
      </p:sp>
      <p:pic>
        <p:nvPicPr>
          <p:cNvPr id="82" name="Google Shape;82;p18"/>
          <p:cNvPicPr preferRelativeResize="0"/>
          <p:nvPr/>
        </p:nvPicPr>
        <p:blipFill rotWithShape="1">
          <a:blip r:embed="rId3">
            <a:alphaModFix/>
          </a:blip>
          <a:srcRect b="0" l="0" r="0" t="0"/>
          <a:stretch/>
        </p:blipFill>
        <p:spPr>
          <a:xfrm>
            <a:off x="730000" y="2865463"/>
            <a:ext cx="2984793" cy="1840631"/>
          </a:xfrm>
          <a:prstGeom prst="rect">
            <a:avLst/>
          </a:prstGeom>
          <a:noFill/>
          <a:ln>
            <a:noFill/>
          </a:ln>
        </p:spPr>
      </p:pic>
      <p:sp>
        <p:nvSpPr>
          <p:cNvPr id="83" name="Google Shape;83;p18"/>
          <p:cNvSpPr txBox="1"/>
          <p:nvPr/>
        </p:nvSpPr>
        <p:spPr>
          <a:xfrm>
            <a:off x="9325" y="24900"/>
            <a:ext cx="9092100" cy="507900"/>
          </a:xfrm>
          <a:prstGeom prst="rect">
            <a:avLst/>
          </a:prstGeom>
          <a:solidFill>
            <a:schemeClr val="dk1"/>
          </a:solid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100">
                <a:solidFill>
                  <a:schemeClr val="lt1"/>
                </a:solidFill>
                <a:latin typeface="Lato"/>
                <a:ea typeface="Lato"/>
                <a:cs typeface="Lato"/>
                <a:sym typeface="Lato"/>
              </a:rPr>
              <a:t>Using pins</a:t>
            </a:r>
            <a:endParaRPr sz="2100">
              <a:solidFill>
                <a:schemeClr val="lt1"/>
              </a:solidFill>
              <a:latin typeface="Lato"/>
              <a:ea typeface="Lato"/>
              <a:cs typeface="Lato"/>
              <a:sym typeface="Lato"/>
            </a:endParaRPr>
          </a:p>
        </p:txBody>
      </p:sp>
      <p:grpSp>
        <p:nvGrpSpPr>
          <p:cNvPr id="84" name="Google Shape;84;p18"/>
          <p:cNvGrpSpPr/>
          <p:nvPr/>
        </p:nvGrpSpPr>
        <p:grpSpPr>
          <a:xfrm>
            <a:off x="4510124" y="2944450"/>
            <a:ext cx="2862449" cy="2035950"/>
            <a:chOff x="4510124" y="2944450"/>
            <a:chExt cx="2862449" cy="2035950"/>
          </a:xfrm>
        </p:grpSpPr>
        <p:pic>
          <p:nvPicPr>
            <p:cNvPr id="85" name="Google Shape;85;p18"/>
            <p:cNvPicPr preferRelativeResize="0"/>
            <p:nvPr/>
          </p:nvPicPr>
          <p:blipFill rotWithShape="1">
            <a:blip r:embed="rId4">
              <a:alphaModFix/>
            </a:blip>
            <a:srcRect b="0" l="0" r="20779" t="0"/>
            <a:stretch/>
          </p:blipFill>
          <p:spPr>
            <a:xfrm>
              <a:off x="4510124" y="2944450"/>
              <a:ext cx="2862449" cy="2035950"/>
            </a:xfrm>
            <a:prstGeom prst="rect">
              <a:avLst/>
            </a:prstGeom>
            <a:noFill/>
            <a:ln>
              <a:noFill/>
            </a:ln>
          </p:spPr>
        </p:pic>
        <p:sp>
          <p:nvSpPr>
            <p:cNvPr id="86" name="Google Shape;86;p18"/>
            <p:cNvSpPr/>
            <p:nvPr/>
          </p:nvSpPr>
          <p:spPr>
            <a:xfrm>
              <a:off x="6343875" y="2944450"/>
              <a:ext cx="621600" cy="1026300"/>
            </a:xfrm>
            <a:prstGeom prst="roundRect">
              <a:avLst>
                <a:gd fmla="val 16667" name="adj"/>
              </a:avLst>
            </a:prstGeom>
            <a:solidFill>
              <a:srgbClr val="F3F3F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6" name="Shape 356"/>
        <p:cNvGrpSpPr/>
        <p:nvPr/>
      </p:nvGrpSpPr>
      <p:grpSpPr>
        <a:xfrm>
          <a:off x="0" y="0"/>
          <a:ext cx="0" cy="0"/>
          <a:chOff x="0" y="0"/>
          <a:chExt cx="0" cy="0"/>
        </a:xfrm>
      </p:grpSpPr>
      <p:sp>
        <p:nvSpPr>
          <p:cNvPr id="357" name="Google Shape;357;p45"/>
          <p:cNvSpPr txBox="1"/>
          <p:nvPr>
            <p:ph type="title"/>
          </p:nvPr>
        </p:nvSpPr>
        <p:spPr>
          <a:xfrm>
            <a:off x="0" y="0"/>
            <a:ext cx="91440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Tracking Our Results</a:t>
            </a:r>
            <a:endParaRPr/>
          </a:p>
        </p:txBody>
      </p:sp>
      <p:pic>
        <p:nvPicPr>
          <p:cNvPr id="358" name="Google Shape;358;p45"/>
          <p:cNvPicPr preferRelativeResize="0"/>
          <p:nvPr/>
        </p:nvPicPr>
        <p:blipFill rotWithShape="1">
          <a:blip r:embed="rId3">
            <a:alphaModFix/>
          </a:blip>
          <a:srcRect b="52794" l="0" r="0" t="0"/>
          <a:stretch/>
        </p:blipFill>
        <p:spPr>
          <a:xfrm>
            <a:off x="152400" y="853725"/>
            <a:ext cx="8839199" cy="1627750"/>
          </a:xfrm>
          <a:prstGeom prst="rect">
            <a:avLst/>
          </a:prstGeom>
          <a:noFill/>
          <a:ln cap="flat" cmpd="sng" w="9525">
            <a:solidFill>
              <a:schemeClr val="dk2"/>
            </a:solidFill>
            <a:prstDash val="solid"/>
            <a:round/>
            <a:headEnd len="sm" w="sm" type="none"/>
            <a:tailEnd len="sm" w="sm" type="none"/>
          </a:ln>
        </p:spPr>
      </p:pic>
      <p:pic>
        <p:nvPicPr>
          <p:cNvPr id="359" name="Google Shape;359;p45"/>
          <p:cNvPicPr preferRelativeResize="0"/>
          <p:nvPr/>
        </p:nvPicPr>
        <p:blipFill>
          <a:blip r:embed="rId4">
            <a:alphaModFix/>
          </a:blip>
          <a:stretch>
            <a:fillRect/>
          </a:stretch>
        </p:blipFill>
        <p:spPr>
          <a:xfrm>
            <a:off x="0" y="2762509"/>
            <a:ext cx="9143999" cy="2152931"/>
          </a:xfrm>
          <a:prstGeom prst="rect">
            <a:avLst/>
          </a:prstGeom>
          <a:noFill/>
          <a:ln cap="flat" cmpd="sng" w="9525">
            <a:solidFill>
              <a:schemeClr val="dk2"/>
            </a:solidFill>
            <a:prstDash val="solid"/>
            <a:round/>
            <a:headEnd len="sm" w="sm" type="none"/>
            <a:tailEnd len="sm" w="sm" type="none"/>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364" name="Shape 364"/>
        <p:cNvGrpSpPr/>
        <p:nvPr/>
      </p:nvGrpSpPr>
      <p:grpSpPr>
        <a:xfrm>
          <a:off x="0" y="0"/>
          <a:ext cx="0" cy="0"/>
          <a:chOff x="0" y="0"/>
          <a:chExt cx="0" cy="0"/>
        </a:xfrm>
      </p:grpSpPr>
      <p:sp>
        <p:nvSpPr>
          <p:cNvPr id="365" name="Google Shape;365;p46"/>
          <p:cNvSpPr/>
          <p:nvPr/>
        </p:nvSpPr>
        <p:spPr>
          <a:xfrm>
            <a:off x="0" y="0"/>
            <a:ext cx="9144000" cy="728100"/>
          </a:xfrm>
          <a:prstGeom prst="rect">
            <a:avLst/>
          </a:prstGeom>
          <a:solidFill>
            <a:schemeClr val="dk1"/>
          </a:solidFill>
          <a:ln>
            <a:noFill/>
          </a:ln>
        </p:spPr>
        <p:txBody>
          <a:bodyPr anchorCtr="0" anchor="ctr" bIns="34275" lIns="68575" spcFirstLastPara="1" rIns="68575" wrap="square" tIns="34275">
            <a:noAutofit/>
          </a:bodyPr>
          <a:lstStyle/>
          <a:p>
            <a:pPr indent="0" lvl="0" marL="0" marR="0" rtl="0" algn="l">
              <a:lnSpc>
                <a:spcPct val="106650"/>
              </a:lnSpc>
              <a:spcBef>
                <a:spcPts val="0"/>
              </a:spcBef>
              <a:spcAft>
                <a:spcPts val="0"/>
              </a:spcAft>
              <a:buClr>
                <a:srgbClr val="000000"/>
              </a:buClr>
              <a:buSzPts val="3000"/>
              <a:buFont typeface="Arial"/>
              <a:buNone/>
            </a:pPr>
            <a:r>
              <a:rPr lang="en" sz="2500">
                <a:solidFill>
                  <a:schemeClr val="lt1"/>
                </a:solidFill>
                <a:latin typeface="Lato"/>
                <a:ea typeface="Lato"/>
                <a:cs typeface="Lato"/>
                <a:sym typeface="Lato"/>
              </a:rPr>
              <a:t>Analysis: </a:t>
            </a:r>
            <a:r>
              <a:rPr i="0" lang="en" sz="2500" u="none" cap="none" strike="noStrike">
                <a:solidFill>
                  <a:schemeClr val="lt1"/>
                </a:solidFill>
                <a:latin typeface="Lato"/>
                <a:ea typeface="Lato"/>
                <a:cs typeface="Lato"/>
                <a:sym typeface="Lato"/>
              </a:rPr>
              <a:t>Comparing </a:t>
            </a:r>
            <a:r>
              <a:rPr lang="en" sz="2500">
                <a:solidFill>
                  <a:schemeClr val="lt1"/>
                </a:solidFill>
                <a:latin typeface="Lato"/>
                <a:ea typeface="Lato"/>
                <a:cs typeface="Lato"/>
                <a:sym typeface="Lato"/>
              </a:rPr>
              <a:t>C</a:t>
            </a:r>
            <a:r>
              <a:rPr i="0" lang="en" sz="2500" u="none" cap="none" strike="noStrike">
                <a:solidFill>
                  <a:schemeClr val="lt1"/>
                </a:solidFill>
                <a:latin typeface="Lato"/>
                <a:ea typeface="Lato"/>
                <a:cs typeface="Lato"/>
                <a:sym typeface="Lato"/>
              </a:rPr>
              <a:t>onductivity </a:t>
            </a:r>
            <a:r>
              <a:rPr lang="en" sz="2500">
                <a:solidFill>
                  <a:schemeClr val="lt1"/>
                </a:solidFill>
                <a:latin typeface="Lato"/>
                <a:ea typeface="Lato"/>
                <a:cs typeface="Lato"/>
                <a:sym typeface="Lato"/>
              </a:rPr>
              <a:t>T</a:t>
            </a:r>
            <a:r>
              <a:rPr i="0" lang="en" sz="2500" u="none" cap="none" strike="noStrike">
                <a:solidFill>
                  <a:schemeClr val="lt1"/>
                </a:solidFill>
                <a:latin typeface="Lato"/>
                <a:ea typeface="Lato"/>
                <a:cs typeface="Lato"/>
                <a:sym typeface="Lato"/>
              </a:rPr>
              <a:t>ests</a:t>
            </a:r>
            <a:endParaRPr b="0" i="0" sz="2400" u="none" cap="none" strike="noStrike">
              <a:solidFill>
                <a:srgbClr val="505555"/>
              </a:solidFill>
              <a:latin typeface="Arial"/>
              <a:ea typeface="Arial"/>
              <a:cs typeface="Arial"/>
              <a:sym typeface="Arial"/>
            </a:endParaRPr>
          </a:p>
        </p:txBody>
      </p:sp>
      <p:sp>
        <p:nvSpPr>
          <p:cNvPr id="366" name="Google Shape;366;p46"/>
          <p:cNvSpPr txBox="1"/>
          <p:nvPr/>
        </p:nvSpPr>
        <p:spPr>
          <a:xfrm>
            <a:off x="1050350" y="4110750"/>
            <a:ext cx="6461400" cy="631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2900">
                <a:solidFill>
                  <a:srgbClr val="FF0000"/>
                </a:solidFill>
              </a:rPr>
              <a:t>Which Test is Better?</a:t>
            </a:r>
            <a:endParaRPr b="1" sz="2900">
              <a:solidFill>
                <a:srgbClr val="FF0000"/>
              </a:solidFill>
            </a:endParaRPr>
          </a:p>
        </p:txBody>
      </p:sp>
      <p:graphicFrame>
        <p:nvGraphicFramePr>
          <p:cNvPr id="367" name="Google Shape;367;p46"/>
          <p:cNvGraphicFramePr/>
          <p:nvPr/>
        </p:nvGraphicFramePr>
        <p:xfrm>
          <a:off x="685725" y="1061163"/>
          <a:ext cx="3000000" cy="3000000"/>
        </p:xfrm>
        <a:graphic>
          <a:graphicData uri="http://schemas.openxmlformats.org/drawingml/2006/table">
            <a:tbl>
              <a:tblPr>
                <a:noFill/>
                <a:tableStyleId>{169AD781-7B7F-49E0-B68A-15EB0FAD4BF0}</a:tableStyleId>
              </a:tblPr>
              <a:tblGrid>
                <a:gridCol w="1994825"/>
                <a:gridCol w="2842775"/>
                <a:gridCol w="2934950"/>
              </a:tblGrid>
              <a:tr h="371475">
                <a:tc>
                  <a:txBody>
                    <a:bodyPr/>
                    <a:lstStyle/>
                    <a:p>
                      <a:pPr indent="0" lvl="0" marL="0" rtl="0" algn="ctr">
                        <a:spcBef>
                          <a:spcPts val="0"/>
                        </a:spcBef>
                        <a:spcAft>
                          <a:spcPts val="0"/>
                        </a:spcAft>
                        <a:buNone/>
                      </a:pPr>
                      <a:r>
                        <a:t/>
                      </a:r>
                      <a:endParaRPr b="1" sz="2200"/>
                    </a:p>
                  </a:txBody>
                  <a:tcPr marT="63500" marB="63500" marR="63500" marL="63500">
                    <a:lnL cap="flat" cmpd="sng" w="38100">
                      <a:solidFill>
                        <a:srgbClr val="9E9E9E"/>
                      </a:solidFill>
                      <a:prstDash val="solid"/>
                      <a:round/>
                      <a:headEnd len="sm" w="sm" type="none"/>
                      <a:tailEnd len="sm" w="sm" type="none"/>
                    </a:lnL>
                    <a:lnR cap="flat" cmpd="sng" w="38100">
                      <a:solidFill>
                        <a:srgbClr val="9E9E9E"/>
                      </a:solidFill>
                      <a:prstDash val="solid"/>
                      <a:round/>
                      <a:headEnd len="sm" w="sm" type="none"/>
                      <a:tailEnd len="sm" w="sm" type="none"/>
                    </a:lnR>
                    <a:lnT cap="flat" cmpd="sng" w="38100">
                      <a:solidFill>
                        <a:srgbClr val="9E9E9E"/>
                      </a:solidFill>
                      <a:prstDash val="solid"/>
                      <a:round/>
                      <a:headEnd len="sm" w="sm" type="none"/>
                      <a:tailEnd len="sm" w="sm" type="none"/>
                    </a:lnT>
                    <a:lnB cap="flat" cmpd="sng" w="38100">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sz="2200"/>
                        <a:t>Pros</a:t>
                      </a:r>
                      <a:endParaRPr b="1" sz="2200"/>
                    </a:p>
                  </a:txBody>
                  <a:tcPr marT="63500" marB="63500" marR="63500" marL="63500" anchor="ctr">
                    <a:lnL cap="flat" cmpd="sng" w="38100">
                      <a:solidFill>
                        <a:srgbClr val="9E9E9E"/>
                      </a:solidFill>
                      <a:prstDash val="solid"/>
                      <a:round/>
                      <a:headEnd len="sm" w="sm" type="none"/>
                      <a:tailEnd len="sm" w="sm" type="none"/>
                    </a:lnL>
                    <a:lnR cap="flat" cmpd="sng" w="38100">
                      <a:solidFill>
                        <a:srgbClr val="9E9E9E"/>
                      </a:solidFill>
                      <a:prstDash val="solid"/>
                      <a:round/>
                      <a:headEnd len="sm" w="sm" type="none"/>
                      <a:tailEnd len="sm" w="sm" type="none"/>
                    </a:lnR>
                    <a:lnT cap="flat" cmpd="sng" w="38100">
                      <a:solidFill>
                        <a:srgbClr val="9E9E9E"/>
                      </a:solidFill>
                      <a:prstDash val="solid"/>
                      <a:round/>
                      <a:headEnd len="sm" w="sm" type="none"/>
                      <a:tailEnd len="sm" w="sm" type="none"/>
                    </a:lnT>
                    <a:lnB cap="flat" cmpd="sng" w="38100">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sz="2200"/>
                        <a:t>Cons</a:t>
                      </a:r>
                      <a:endParaRPr b="1" sz="2200"/>
                    </a:p>
                  </a:txBody>
                  <a:tcPr marT="63500" marB="63500" marR="63500" marL="63500" anchor="ctr">
                    <a:lnL cap="flat" cmpd="sng" w="38100">
                      <a:solidFill>
                        <a:srgbClr val="9E9E9E"/>
                      </a:solidFill>
                      <a:prstDash val="solid"/>
                      <a:round/>
                      <a:headEnd len="sm" w="sm" type="none"/>
                      <a:tailEnd len="sm" w="sm" type="none"/>
                    </a:lnL>
                    <a:lnR cap="flat" cmpd="sng" w="38100">
                      <a:solidFill>
                        <a:srgbClr val="9E9E9E"/>
                      </a:solidFill>
                      <a:prstDash val="solid"/>
                      <a:round/>
                      <a:headEnd len="sm" w="sm" type="none"/>
                      <a:tailEnd len="sm" w="sm" type="none"/>
                    </a:lnR>
                    <a:lnT cap="flat" cmpd="sng" w="38100">
                      <a:solidFill>
                        <a:srgbClr val="9E9E9E"/>
                      </a:solidFill>
                      <a:prstDash val="solid"/>
                      <a:round/>
                      <a:headEnd len="sm" w="sm" type="none"/>
                      <a:tailEnd len="sm" w="sm" type="none"/>
                    </a:lnT>
                    <a:lnB cap="flat" cmpd="sng" w="38100">
                      <a:solidFill>
                        <a:srgbClr val="9E9E9E"/>
                      </a:solidFill>
                      <a:prstDash val="solid"/>
                      <a:round/>
                      <a:headEnd len="sm" w="sm" type="none"/>
                      <a:tailEnd len="sm" w="sm" type="none"/>
                    </a:lnB>
                  </a:tcPr>
                </a:tc>
              </a:tr>
              <a:tr h="1016000">
                <a:tc>
                  <a:txBody>
                    <a:bodyPr/>
                    <a:lstStyle/>
                    <a:p>
                      <a:pPr indent="0" lvl="0" marL="0" rtl="0" algn="ctr">
                        <a:spcBef>
                          <a:spcPts val="0"/>
                        </a:spcBef>
                        <a:spcAft>
                          <a:spcPts val="0"/>
                        </a:spcAft>
                        <a:buNone/>
                      </a:pPr>
                      <a:r>
                        <a:rPr b="1" lang="en" sz="2200"/>
                        <a:t>Pre-made </a:t>
                      </a:r>
                      <a:r>
                        <a:rPr b="1" lang="en" sz="2200"/>
                        <a:t>Conductivity Tester</a:t>
                      </a:r>
                      <a:endParaRPr b="1" sz="2200"/>
                    </a:p>
                  </a:txBody>
                  <a:tcPr marT="63500" marB="63500" marR="63500" marL="63500" anchor="ctr">
                    <a:lnL cap="flat" cmpd="sng" w="38100">
                      <a:solidFill>
                        <a:srgbClr val="9E9E9E"/>
                      </a:solidFill>
                      <a:prstDash val="solid"/>
                      <a:round/>
                      <a:headEnd len="sm" w="sm" type="none"/>
                      <a:tailEnd len="sm" w="sm" type="none"/>
                    </a:lnL>
                    <a:lnR cap="flat" cmpd="sng" w="38100">
                      <a:solidFill>
                        <a:srgbClr val="9E9E9E"/>
                      </a:solidFill>
                      <a:prstDash val="solid"/>
                      <a:round/>
                      <a:headEnd len="sm" w="sm" type="none"/>
                      <a:tailEnd len="sm" w="sm" type="none"/>
                    </a:lnR>
                    <a:lnT cap="flat" cmpd="sng" w="38100">
                      <a:solidFill>
                        <a:srgbClr val="9E9E9E"/>
                      </a:solidFill>
                      <a:prstDash val="solid"/>
                      <a:round/>
                      <a:headEnd len="sm" w="sm" type="none"/>
                      <a:tailEnd len="sm" w="sm" type="none"/>
                    </a:lnT>
                    <a:lnB cap="flat" cmpd="sng" w="38100">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t/>
                      </a:r>
                      <a:endParaRPr b="1" sz="2200"/>
                    </a:p>
                  </a:txBody>
                  <a:tcPr marT="63500" marB="63500" marR="63500" marL="63500">
                    <a:lnL cap="flat" cmpd="sng" w="38100">
                      <a:solidFill>
                        <a:srgbClr val="9E9E9E"/>
                      </a:solidFill>
                      <a:prstDash val="solid"/>
                      <a:round/>
                      <a:headEnd len="sm" w="sm" type="none"/>
                      <a:tailEnd len="sm" w="sm" type="none"/>
                    </a:lnL>
                    <a:lnR cap="flat" cmpd="sng" w="38100">
                      <a:solidFill>
                        <a:srgbClr val="9E9E9E"/>
                      </a:solidFill>
                      <a:prstDash val="solid"/>
                      <a:round/>
                      <a:headEnd len="sm" w="sm" type="none"/>
                      <a:tailEnd len="sm" w="sm" type="none"/>
                    </a:lnR>
                    <a:lnT cap="flat" cmpd="sng" w="38100">
                      <a:solidFill>
                        <a:srgbClr val="9E9E9E"/>
                      </a:solidFill>
                      <a:prstDash val="solid"/>
                      <a:round/>
                      <a:headEnd len="sm" w="sm" type="none"/>
                      <a:tailEnd len="sm" w="sm" type="none"/>
                    </a:lnT>
                    <a:lnB cap="flat" cmpd="sng" w="38100">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t/>
                      </a:r>
                      <a:endParaRPr b="1" sz="2200"/>
                    </a:p>
                  </a:txBody>
                  <a:tcPr marT="63500" marB="63500" marR="63500" marL="63500">
                    <a:lnL cap="flat" cmpd="sng" w="38100">
                      <a:solidFill>
                        <a:srgbClr val="9E9E9E"/>
                      </a:solidFill>
                      <a:prstDash val="solid"/>
                      <a:round/>
                      <a:headEnd len="sm" w="sm" type="none"/>
                      <a:tailEnd len="sm" w="sm" type="none"/>
                    </a:lnL>
                    <a:lnR cap="flat" cmpd="sng" w="38100">
                      <a:solidFill>
                        <a:srgbClr val="9E9E9E"/>
                      </a:solidFill>
                      <a:prstDash val="solid"/>
                      <a:round/>
                      <a:headEnd len="sm" w="sm" type="none"/>
                      <a:tailEnd len="sm" w="sm" type="none"/>
                    </a:lnR>
                    <a:lnT cap="flat" cmpd="sng" w="38100">
                      <a:solidFill>
                        <a:srgbClr val="9E9E9E"/>
                      </a:solidFill>
                      <a:prstDash val="solid"/>
                      <a:round/>
                      <a:headEnd len="sm" w="sm" type="none"/>
                      <a:tailEnd len="sm" w="sm" type="none"/>
                    </a:lnT>
                    <a:lnB cap="flat" cmpd="sng" w="38100">
                      <a:solidFill>
                        <a:srgbClr val="9E9E9E"/>
                      </a:solidFill>
                      <a:prstDash val="solid"/>
                      <a:round/>
                      <a:headEnd len="sm" w="sm" type="none"/>
                      <a:tailEnd len="sm" w="sm" type="none"/>
                    </a:lnB>
                  </a:tcPr>
                </a:tc>
              </a:tr>
              <a:tr h="1016000">
                <a:tc>
                  <a:txBody>
                    <a:bodyPr/>
                    <a:lstStyle/>
                    <a:p>
                      <a:pPr indent="0" lvl="0" marL="0" rtl="0" algn="ctr">
                        <a:spcBef>
                          <a:spcPts val="0"/>
                        </a:spcBef>
                        <a:spcAft>
                          <a:spcPts val="0"/>
                        </a:spcAft>
                        <a:buNone/>
                      </a:pPr>
                      <a:r>
                        <a:rPr b="1" lang="en" sz="2200"/>
                        <a:t>Micro:bit</a:t>
                      </a:r>
                      <a:endParaRPr b="1" sz="2200"/>
                    </a:p>
                    <a:p>
                      <a:pPr indent="0" lvl="0" marL="0" rtl="0" algn="ctr">
                        <a:spcBef>
                          <a:spcPts val="0"/>
                        </a:spcBef>
                        <a:spcAft>
                          <a:spcPts val="0"/>
                        </a:spcAft>
                        <a:buNone/>
                      </a:pPr>
                      <a:r>
                        <a:rPr b="1" lang="en" sz="2200"/>
                        <a:t>Conductivity</a:t>
                      </a:r>
                      <a:endParaRPr b="1" sz="2200"/>
                    </a:p>
                    <a:p>
                      <a:pPr indent="0" lvl="0" marL="0" rtl="0" algn="ctr">
                        <a:spcBef>
                          <a:spcPts val="0"/>
                        </a:spcBef>
                        <a:spcAft>
                          <a:spcPts val="0"/>
                        </a:spcAft>
                        <a:buNone/>
                      </a:pPr>
                      <a:r>
                        <a:rPr b="1" lang="en" sz="2200"/>
                        <a:t>Tester</a:t>
                      </a:r>
                      <a:endParaRPr b="1" sz="2200"/>
                    </a:p>
                  </a:txBody>
                  <a:tcPr marT="63500" marB="63500" marR="63500" marL="63500" anchor="ctr">
                    <a:lnL cap="flat" cmpd="sng" w="38100">
                      <a:solidFill>
                        <a:srgbClr val="9E9E9E"/>
                      </a:solidFill>
                      <a:prstDash val="solid"/>
                      <a:round/>
                      <a:headEnd len="sm" w="sm" type="none"/>
                      <a:tailEnd len="sm" w="sm" type="none"/>
                    </a:lnL>
                    <a:lnR cap="flat" cmpd="sng" w="38100">
                      <a:solidFill>
                        <a:srgbClr val="9E9E9E"/>
                      </a:solidFill>
                      <a:prstDash val="solid"/>
                      <a:round/>
                      <a:headEnd len="sm" w="sm" type="none"/>
                      <a:tailEnd len="sm" w="sm" type="none"/>
                    </a:lnR>
                    <a:lnT cap="flat" cmpd="sng" w="38100">
                      <a:solidFill>
                        <a:srgbClr val="9E9E9E"/>
                      </a:solidFill>
                      <a:prstDash val="solid"/>
                      <a:round/>
                      <a:headEnd len="sm" w="sm" type="none"/>
                      <a:tailEnd len="sm" w="sm" type="none"/>
                    </a:lnT>
                    <a:lnB cap="flat" cmpd="sng" w="38100">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t/>
                      </a:r>
                      <a:endParaRPr b="1" sz="2200"/>
                    </a:p>
                  </a:txBody>
                  <a:tcPr marT="63500" marB="63500" marR="63500" marL="63500">
                    <a:lnL cap="flat" cmpd="sng" w="38100">
                      <a:solidFill>
                        <a:srgbClr val="9E9E9E"/>
                      </a:solidFill>
                      <a:prstDash val="solid"/>
                      <a:round/>
                      <a:headEnd len="sm" w="sm" type="none"/>
                      <a:tailEnd len="sm" w="sm" type="none"/>
                    </a:lnL>
                    <a:lnR cap="flat" cmpd="sng" w="38100">
                      <a:solidFill>
                        <a:srgbClr val="9E9E9E"/>
                      </a:solidFill>
                      <a:prstDash val="solid"/>
                      <a:round/>
                      <a:headEnd len="sm" w="sm" type="none"/>
                      <a:tailEnd len="sm" w="sm" type="none"/>
                    </a:lnR>
                    <a:lnT cap="flat" cmpd="sng" w="38100">
                      <a:solidFill>
                        <a:srgbClr val="9E9E9E"/>
                      </a:solidFill>
                      <a:prstDash val="solid"/>
                      <a:round/>
                      <a:headEnd len="sm" w="sm" type="none"/>
                      <a:tailEnd len="sm" w="sm" type="none"/>
                    </a:lnT>
                    <a:lnB cap="flat" cmpd="sng" w="38100">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t/>
                      </a:r>
                      <a:endParaRPr b="1" sz="2200"/>
                    </a:p>
                  </a:txBody>
                  <a:tcPr marT="63500" marB="63500" marR="63500" marL="63500">
                    <a:lnL cap="flat" cmpd="sng" w="38100">
                      <a:solidFill>
                        <a:srgbClr val="9E9E9E"/>
                      </a:solidFill>
                      <a:prstDash val="solid"/>
                      <a:round/>
                      <a:headEnd len="sm" w="sm" type="none"/>
                      <a:tailEnd len="sm" w="sm" type="none"/>
                    </a:lnL>
                    <a:lnR cap="flat" cmpd="sng" w="38100">
                      <a:solidFill>
                        <a:srgbClr val="9E9E9E"/>
                      </a:solidFill>
                      <a:prstDash val="solid"/>
                      <a:round/>
                      <a:headEnd len="sm" w="sm" type="none"/>
                      <a:tailEnd len="sm" w="sm" type="none"/>
                    </a:lnR>
                    <a:lnT cap="flat" cmpd="sng" w="38100">
                      <a:solidFill>
                        <a:srgbClr val="9E9E9E"/>
                      </a:solidFill>
                      <a:prstDash val="solid"/>
                      <a:round/>
                      <a:headEnd len="sm" w="sm" type="none"/>
                      <a:tailEnd len="sm" w="sm" type="none"/>
                    </a:lnT>
                    <a:lnB cap="flat" cmpd="sng" w="38100">
                      <a:solidFill>
                        <a:srgbClr val="9E9E9E"/>
                      </a:solidFill>
                      <a:prstDash val="solid"/>
                      <a:round/>
                      <a:headEnd len="sm" w="sm" type="none"/>
                      <a:tailEnd len="sm" w="sm" type="none"/>
                    </a:lnB>
                  </a:tcPr>
                </a:tc>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 name="Shape 91"/>
        <p:cNvGrpSpPr/>
        <p:nvPr/>
      </p:nvGrpSpPr>
      <p:grpSpPr>
        <a:xfrm>
          <a:off x="0" y="0"/>
          <a:ext cx="0" cy="0"/>
          <a:chOff x="0" y="0"/>
          <a:chExt cx="0" cy="0"/>
        </a:xfrm>
      </p:grpSpPr>
      <p:sp>
        <p:nvSpPr>
          <p:cNvPr id="92" name="Google Shape;92;p19"/>
          <p:cNvSpPr/>
          <p:nvPr/>
        </p:nvSpPr>
        <p:spPr>
          <a:xfrm>
            <a:off x="588225" y="627863"/>
            <a:ext cx="8007900" cy="2175000"/>
          </a:xfrm>
          <a:prstGeom prst="rect">
            <a:avLst/>
          </a:prstGeom>
          <a:no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None/>
            </a:pPr>
            <a:r>
              <a:rPr b="1" lang="en" sz="2800">
                <a:solidFill>
                  <a:srgbClr val="FF0000"/>
                </a:solidFill>
                <a:latin typeface="Lato"/>
                <a:ea typeface="Lato"/>
                <a:cs typeface="Lato"/>
                <a:sym typeface="Lato"/>
              </a:rPr>
              <a:t>NEVER connect the 3V pin to the GND pin</a:t>
            </a:r>
            <a:endParaRPr b="1" sz="2800">
              <a:solidFill>
                <a:srgbClr val="FF0000"/>
              </a:solidFill>
              <a:latin typeface="Lato"/>
              <a:ea typeface="Lato"/>
              <a:cs typeface="Lato"/>
              <a:sym typeface="Lato"/>
            </a:endParaRPr>
          </a:p>
          <a:p>
            <a:pPr indent="0" lvl="0" marL="0" marR="0" rtl="0" algn="ctr">
              <a:lnSpc>
                <a:spcPct val="100000"/>
              </a:lnSpc>
              <a:spcBef>
                <a:spcPts val="0"/>
              </a:spcBef>
              <a:spcAft>
                <a:spcPts val="0"/>
              </a:spcAft>
              <a:buNone/>
            </a:pPr>
            <a:r>
              <a:t/>
            </a:r>
            <a:endParaRPr sz="2800">
              <a:solidFill>
                <a:srgbClr val="505555"/>
              </a:solidFill>
              <a:latin typeface="Lato"/>
              <a:ea typeface="Lato"/>
              <a:cs typeface="Lato"/>
              <a:sym typeface="Lato"/>
            </a:endParaRPr>
          </a:p>
          <a:p>
            <a:pPr indent="0" lvl="0" marL="0" marR="0" rtl="0" algn="ctr">
              <a:lnSpc>
                <a:spcPct val="100000"/>
              </a:lnSpc>
              <a:spcBef>
                <a:spcPts val="0"/>
              </a:spcBef>
              <a:spcAft>
                <a:spcPts val="0"/>
              </a:spcAft>
              <a:buNone/>
            </a:pPr>
            <a:r>
              <a:rPr lang="en" sz="2800">
                <a:solidFill>
                  <a:srgbClr val="505555"/>
                </a:solidFill>
                <a:latin typeface="Lato"/>
                <a:ea typeface="Lato"/>
                <a:cs typeface="Lato"/>
                <a:sym typeface="Lato"/>
              </a:rPr>
              <a:t>This will damage the microbit</a:t>
            </a:r>
            <a:endParaRPr b="0" i="0" sz="2800" u="none" cap="none" strike="noStrike">
              <a:solidFill>
                <a:srgbClr val="505555"/>
              </a:solidFill>
              <a:latin typeface="Arial"/>
              <a:ea typeface="Arial"/>
              <a:cs typeface="Arial"/>
              <a:sym typeface="Arial"/>
            </a:endParaRPr>
          </a:p>
        </p:txBody>
      </p:sp>
      <p:pic>
        <p:nvPicPr>
          <p:cNvPr id="93" name="Google Shape;93;p19"/>
          <p:cNvPicPr preferRelativeResize="0"/>
          <p:nvPr/>
        </p:nvPicPr>
        <p:blipFill rotWithShape="1">
          <a:blip r:embed="rId3">
            <a:alphaModFix/>
          </a:blip>
          <a:srcRect b="0" l="0" r="0" t="0"/>
          <a:stretch/>
        </p:blipFill>
        <p:spPr>
          <a:xfrm>
            <a:off x="3099775" y="2571738"/>
            <a:ext cx="2984793" cy="1840631"/>
          </a:xfrm>
          <a:prstGeom prst="rect">
            <a:avLst/>
          </a:prstGeom>
          <a:noFill/>
          <a:ln>
            <a:noFill/>
          </a:ln>
        </p:spPr>
      </p:pic>
      <p:sp>
        <p:nvSpPr>
          <p:cNvPr id="94" name="Google Shape;94;p19"/>
          <p:cNvSpPr txBox="1"/>
          <p:nvPr/>
        </p:nvSpPr>
        <p:spPr>
          <a:xfrm>
            <a:off x="9325" y="24900"/>
            <a:ext cx="9092100" cy="507900"/>
          </a:xfrm>
          <a:prstGeom prst="rect">
            <a:avLst/>
          </a:prstGeom>
          <a:solidFill>
            <a:schemeClr val="dk1"/>
          </a:solid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100">
                <a:solidFill>
                  <a:schemeClr val="lt1"/>
                </a:solidFill>
                <a:latin typeface="Lato"/>
                <a:ea typeface="Lato"/>
                <a:cs typeface="Lato"/>
                <a:sym typeface="Lato"/>
              </a:rPr>
              <a:t>Using pins</a:t>
            </a:r>
            <a:endParaRPr sz="2100">
              <a:solidFill>
                <a:schemeClr val="lt1"/>
              </a:solidFill>
              <a:latin typeface="Lato"/>
              <a:ea typeface="Lato"/>
              <a:cs typeface="Lato"/>
              <a:sym typeface="Lato"/>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 name="Shape 99"/>
        <p:cNvGrpSpPr/>
        <p:nvPr/>
      </p:nvGrpSpPr>
      <p:grpSpPr>
        <a:xfrm>
          <a:off x="0" y="0"/>
          <a:ext cx="0" cy="0"/>
          <a:chOff x="0" y="0"/>
          <a:chExt cx="0" cy="0"/>
        </a:xfrm>
      </p:grpSpPr>
      <p:sp>
        <p:nvSpPr>
          <p:cNvPr id="100" name="Google Shape;100;p20"/>
          <p:cNvSpPr/>
          <p:nvPr/>
        </p:nvSpPr>
        <p:spPr>
          <a:xfrm>
            <a:off x="0" y="0"/>
            <a:ext cx="9144000" cy="475800"/>
          </a:xfrm>
          <a:prstGeom prst="rect">
            <a:avLst/>
          </a:prstGeom>
          <a:solidFill>
            <a:schemeClr val="dk1"/>
          </a:solidFill>
          <a:ln>
            <a:noFill/>
          </a:ln>
        </p:spPr>
        <p:txBody>
          <a:bodyPr anchorCtr="0" anchor="t" bIns="34275" lIns="68575" spcFirstLastPara="1" rIns="68575" wrap="square" tIns="34275">
            <a:noAutofit/>
          </a:bodyPr>
          <a:lstStyle/>
          <a:p>
            <a:pPr indent="0" lvl="0" marL="0" marR="0" rtl="0" algn="l">
              <a:lnSpc>
                <a:spcPct val="106650"/>
              </a:lnSpc>
              <a:spcBef>
                <a:spcPts val="0"/>
              </a:spcBef>
              <a:spcAft>
                <a:spcPts val="0"/>
              </a:spcAft>
              <a:buClr>
                <a:schemeClr val="dk1"/>
              </a:buClr>
              <a:buSzPts val="3000"/>
              <a:buFont typeface="Arial"/>
              <a:buNone/>
            </a:pPr>
            <a:r>
              <a:rPr i="0" lang="en" sz="2600" u="none" cap="none" strike="noStrike">
                <a:solidFill>
                  <a:schemeClr val="lt1"/>
                </a:solidFill>
                <a:latin typeface="Lato"/>
                <a:ea typeface="Lato"/>
                <a:cs typeface="Lato"/>
                <a:sym typeface="Lato"/>
              </a:rPr>
              <a:t>Plan, program and carry out</a:t>
            </a:r>
            <a:endParaRPr i="0" sz="2600" u="none" cap="none" strike="noStrike">
              <a:solidFill>
                <a:schemeClr val="lt1"/>
              </a:solidFill>
              <a:latin typeface="Lato"/>
              <a:ea typeface="Lato"/>
              <a:cs typeface="Lato"/>
              <a:sym typeface="Lato"/>
            </a:endParaRPr>
          </a:p>
          <a:p>
            <a:pPr indent="0" lvl="0" marL="0" marR="0" rtl="0" algn="l">
              <a:lnSpc>
                <a:spcPct val="106650"/>
              </a:lnSpc>
              <a:spcBef>
                <a:spcPts val="0"/>
              </a:spcBef>
              <a:spcAft>
                <a:spcPts val="0"/>
              </a:spcAft>
              <a:buClr>
                <a:schemeClr val="dk1"/>
              </a:buClr>
              <a:buSzPts val="3000"/>
              <a:buFont typeface="Arial"/>
              <a:buNone/>
            </a:pPr>
            <a:r>
              <a:t/>
            </a:r>
            <a:endParaRPr b="1" i="0" sz="1200" u="none" cap="none" strike="noStrike">
              <a:solidFill>
                <a:schemeClr val="dk1"/>
              </a:solidFill>
              <a:latin typeface="Arial"/>
              <a:ea typeface="Arial"/>
              <a:cs typeface="Arial"/>
              <a:sym typeface="Arial"/>
            </a:endParaRPr>
          </a:p>
          <a:p>
            <a:pPr indent="-292100" lvl="0" marL="342900" marR="0" rtl="0" algn="l">
              <a:lnSpc>
                <a:spcPct val="100000"/>
              </a:lnSpc>
              <a:spcBef>
                <a:spcPts val="0"/>
              </a:spcBef>
              <a:spcAft>
                <a:spcPts val="0"/>
              </a:spcAft>
              <a:buClr>
                <a:srgbClr val="505555"/>
              </a:buClr>
              <a:buSzPts val="2000"/>
              <a:buFont typeface="Lato"/>
              <a:buChar char="●"/>
            </a:pPr>
            <a:r>
              <a:rPr i="0" lang="en" sz="2000" u="none" cap="none" strike="noStrike">
                <a:solidFill>
                  <a:srgbClr val="505555"/>
                </a:solidFill>
                <a:latin typeface="Lato"/>
                <a:ea typeface="Lato"/>
                <a:cs typeface="Lato"/>
                <a:sym typeface="Lato"/>
              </a:rPr>
              <a:t>Com</a:t>
            </a:r>
            <a:r>
              <a:rPr lang="en" sz="2000">
                <a:solidFill>
                  <a:srgbClr val="505555"/>
                </a:solidFill>
                <a:latin typeface="Lato"/>
                <a:ea typeface="Lato"/>
                <a:cs typeface="Lato"/>
                <a:sym typeface="Lato"/>
              </a:rPr>
              <a:t>e up with a plan</a:t>
            </a:r>
            <a:endParaRPr sz="2000">
              <a:solidFill>
                <a:srgbClr val="505555"/>
              </a:solidFill>
              <a:latin typeface="Lato"/>
              <a:ea typeface="Lato"/>
              <a:cs typeface="Lato"/>
              <a:sym typeface="Lato"/>
            </a:endParaRPr>
          </a:p>
          <a:p>
            <a:pPr indent="-279400" lvl="1" marL="685800" marR="0" rtl="0" algn="l">
              <a:lnSpc>
                <a:spcPct val="100000"/>
              </a:lnSpc>
              <a:spcBef>
                <a:spcPts val="0"/>
              </a:spcBef>
              <a:spcAft>
                <a:spcPts val="0"/>
              </a:spcAft>
              <a:buClr>
                <a:srgbClr val="505555"/>
              </a:buClr>
              <a:buSzPts val="1800"/>
              <a:buFont typeface="Lato"/>
              <a:buChar char="○"/>
            </a:pPr>
            <a:r>
              <a:rPr lang="en" sz="1800">
                <a:solidFill>
                  <a:srgbClr val="505555"/>
                </a:solidFill>
                <a:latin typeface="Lato"/>
                <a:ea typeface="Lato"/>
                <a:cs typeface="Lato"/>
                <a:sym typeface="Lato"/>
              </a:rPr>
              <a:t>What does your micro:bit need to be able to do?</a:t>
            </a:r>
            <a:endParaRPr sz="1800">
              <a:solidFill>
                <a:srgbClr val="505555"/>
              </a:solidFill>
              <a:latin typeface="Lato"/>
              <a:ea typeface="Lato"/>
              <a:cs typeface="Lato"/>
              <a:sym typeface="Lato"/>
            </a:endParaRPr>
          </a:p>
          <a:p>
            <a:pPr indent="-279400" lvl="1" marL="685800" marR="0" rtl="0" algn="l">
              <a:lnSpc>
                <a:spcPct val="100000"/>
              </a:lnSpc>
              <a:spcBef>
                <a:spcPts val="0"/>
              </a:spcBef>
              <a:spcAft>
                <a:spcPts val="0"/>
              </a:spcAft>
              <a:buClr>
                <a:srgbClr val="505555"/>
              </a:buClr>
              <a:buSzPts val="1800"/>
              <a:buFont typeface="Lato"/>
              <a:buChar char="○"/>
            </a:pPr>
            <a:r>
              <a:rPr lang="en" sz="1800">
                <a:solidFill>
                  <a:srgbClr val="505555"/>
                </a:solidFill>
                <a:latin typeface="Lato"/>
                <a:ea typeface="Lato"/>
                <a:cs typeface="Lato"/>
                <a:sym typeface="Lato"/>
              </a:rPr>
              <a:t>Make a list of instructions in plain language (like you might give to a friend)</a:t>
            </a:r>
            <a:endParaRPr sz="1800">
              <a:solidFill>
                <a:srgbClr val="505555"/>
              </a:solidFill>
              <a:latin typeface="Lato"/>
              <a:ea typeface="Lato"/>
              <a:cs typeface="Lato"/>
              <a:sym typeface="Lato"/>
            </a:endParaRPr>
          </a:p>
          <a:p>
            <a:pPr indent="-279400" lvl="1" marL="685800" marR="0" rtl="0" algn="l">
              <a:lnSpc>
                <a:spcPct val="100000"/>
              </a:lnSpc>
              <a:spcBef>
                <a:spcPts val="0"/>
              </a:spcBef>
              <a:spcAft>
                <a:spcPts val="0"/>
              </a:spcAft>
              <a:buClr>
                <a:srgbClr val="505555"/>
              </a:buClr>
              <a:buSzPts val="1800"/>
              <a:buFont typeface="Lato"/>
              <a:buChar char="○"/>
            </a:pPr>
            <a:r>
              <a:rPr lang="en" sz="1800">
                <a:solidFill>
                  <a:srgbClr val="505555"/>
                </a:solidFill>
                <a:latin typeface="Lato"/>
                <a:ea typeface="Lato"/>
                <a:cs typeface="Lato"/>
                <a:sym typeface="Lato"/>
              </a:rPr>
              <a:t>If you are unsure, check out the sample codes in the following slides to give you an idea of what your code could look like</a:t>
            </a:r>
            <a:endParaRPr sz="1800">
              <a:solidFill>
                <a:srgbClr val="505555"/>
              </a:solidFill>
              <a:latin typeface="Lato"/>
              <a:ea typeface="Lato"/>
              <a:cs typeface="Lato"/>
              <a:sym typeface="Lato"/>
            </a:endParaRPr>
          </a:p>
          <a:p>
            <a:pPr indent="0" lvl="0" marL="342900" marR="0" rtl="0" algn="l">
              <a:lnSpc>
                <a:spcPct val="100000"/>
              </a:lnSpc>
              <a:spcBef>
                <a:spcPts val="0"/>
              </a:spcBef>
              <a:spcAft>
                <a:spcPts val="0"/>
              </a:spcAft>
              <a:buClr>
                <a:srgbClr val="000000"/>
              </a:buClr>
              <a:buSzPts val="2400"/>
              <a:buFont typeface="Arial"/>
              <a:buNone/>
            </a:pPr>
            <a:r>
              <a:t/>
            </a:r>
            <a:endParaRPr i="0" sz="1500" u="none" cap="none" strike="noStrike">
              <a:solidFill>
                <a:srgbClr val="505555"/>
              </a:solidFill>
              <a:latin typeface="Lato"/>
              <a:ea typeface="Lato"/>
              <a:cs typeface="Lato"/>
              <a:sym typeface="Lato"/>
            </a:endParaRPr>
          </a:p>
          <a:p>
            <a:pPr indent="-292100" lvl="0" marL="342900" marR="0" rtl="0" algn="l">
              <a:lnSpc>
                <a:spcPct val="100000"/>
              </a:lnSpc>
              <a:spcBef>
                <a:spcPts val="0"/>
              </a:spcBef>
              <a:spcAft>
                <a:spcPts val="0"/>
              </a:spcAft>
              <a:buClr>
                <a:srgbClr val="505555"/>
              </a:buClr>
              <a:buSzPts val="2000"/>
              <a:buFont typeface="Lato"/>
              <a:buChar char="●"/>
            </a:pPr>
            <a:r>
              <a:rPr i="0" lang="en" sz="2000" u="none" cap="none" strike="noStrike">
                <a:solidFill>
                  <a:srgbClr val="505555"/>
                </a:solidFill>
                <a:latin typeface="Lato"/>
                <a:ea typeface="Lato"/>
                <a:cs typeface="Lato"/>
                <a:sym typeface="Lato"/>
              </a:rPr>
              <a:t>Write your program using the </a:t>
            </a:r>
            <a:r>
              <a:rPr i="0" lang="en" sz="2000" u="sng" cap="none" strike="noStrike">
                <a:solidFill>
                  <a:schemeClr val="hlink"/>
                </a:solidFill>
                <a:latin typeface="Lato"/>
                <a:ea typeface="Lato"/>
                <a:cs typeface="Lato"/>
                <a:sym typeface="Lato"/>
                <a:hlinkClick r:id="rId3"/>
              </a:rPr>
              <a:t>MakeCode editor</a:t>
            </a:r>
            <a:r>
              <a:rPr i="0" lang="en" sz="2000" u="none" cap="none" strike="noStrike">
                <a:solidFill>
                  <a:srgbClr val="505555"/>
                </a:solidFill>
                <a:latin typeface="Lato"/>
                <a:ea typeface="Lato"/>
                <a:cs typeface="Lato"/>
                <a:sym typeface="Lato"/>
              </a:rPr>
              <a:t> (remember to test it using the virtual micro:bit before downloading)</a:t>
            </a:r>
            <a:endParaRPr i="0" sz="2000" u="none" cap="none" strike="noStrike">
              <a:solidFill>
                <a:srgbClr val="505555"/>
              </a:solidFill>
              <a:latin typeface="Lato"/>
              <a:ea typeface="Lato"/>
              <a:cs typeface="Lato"/>
              <a:sym typeface="Lato"/>
            </a:endParaRPr>
          </a:p>
          <a:p>
            <a:pPr indent="0" lvl="0" marL="342900" marR="0" rtl="0" algn="l">
              <a:lnSpc>
                <a:spcPct val="100000"/>
              </a:lnSpc>
              <a:spcBef>
                <a:spcPts val="0"/>
              </a:spcBef>
              <a:spcAft>
                <a:spcPts val="0"/>
              </a:spcAft>
              <a:buClr>
                <a:srgbClr val="000000"/>
              </a:buClr>
              <a:buSzPts val="2400"/>
              <a:buFont typeface="Arial"/>
              <a:buNone/>
            </a:pPr>
            <a:r>
              <a:t/>
            </a:r>
            <a:endParaRPr i="0" u="none" cap="none" strike="noStrike">
              <a:solidFill>
                <a:srgbClr val="505555"/>
              </a:solidFill>
              <a:latin typeface="Lato"/>
              <a:ea typeface="Lato"/>
              <a:cs typeface="Lato"/>
              <a:sym typeface="Lato"/>
            </a:endParaRPr>
          </a:p>
          <a:p>
            <a:pPr indent="-292100" lvl="0" marL="342900" marR="0" rtl="0" algn="l">
              <a:lnSpc>
                <a:spcPct val="100000"/>
              </a:lnSpc>
              <a:spcBef>
                <a:spcPts val="0"/>
              </a:spcBef>
              <a:spcAft>
                <a:spcPts val="0"/>
              </a:spcAft>
              <a:buClr>
                <a:srgbClr val="505555"/>
              </a:buClr>
              <a:buSzPts val="2000"/>
              <a:buFont typeface="Lato"/>
              <a:buChar char="●"/>
            </a:pPr>
            <a:r>
              <a:rPr i="0" lang="en" sz="2000" u="none" cap="none" strike="noStrike">
                <a:solidFill>
                  <a:srgbClr val="505555"/>
                </a:solidFill>
                <a:latin typeface="Lato"/>
                <a:ea typeface="Lato"/>
                <a:cs typeface="Lato"/>
                <a:sym typeface="Lato"/>
              </a:rPr>
              <a:t>Transfer your </a:t>
            </a:r>
            <a:r>
              <a:rPr lang="en" sz="2000">
                <a:solidFill>
                  <a:srgbClr val="505555"/>
                </a:solidFill>
                <a:latin typeface="Lato"/>
                <a:ea typeface="Lato"/>
                <a:cs typeface="Lato"/>
                <a:sym typeface="Lato"/>
              </a:rPr>
              <a:t>code </a:t>
            </a:r>
            <a:r>
              <a:rPr i="0" lang="en" sz="2000" u="none" cap="none" strike="noStrike">
                <a:solidFill>
                  <a:srgbClr val="505555"/>
                </a:solidFill>
                <a:latin typeface="Lato"/>
                <a:ea typeface="Lato"/>
                <a:cs typeface="Lato"/>
                <a:sym typeface="Lato"/>
              </a:rPr>
              <a:t>to your micro:bit and test </a:t>
            </a:r>
            <a:r>
              <a:rPr lang="en" sz="2000">
                <a:solidFill>
                  <a:srgbClr val="505555"/>
                </a:solidFill>
                <a:latin typeface="Lato"/>
                <a:ea typeface="Lato"/>
                <a:cs typeface="Lato"/>
                <a:sym typeface="Lato"/>
              </a:rPr>
              <a:t>available</a:t>
            </a:r>
            <a:r>
              <a:rPr i="0" lang="en" sz="2000" u="none" cap="none" strike="noStrike">
                <a:solidFill>
                  <a:srgbClr val="505555"/>
                </a:solidFill>
                <a:latin typeface="Lato"/>
                <a:ea typeface="Lato"/>
                <a:cs typeface="Lato"/>
                <a:sym typeface="Lato"/>
              </a:rPr>
              <a:t> materials (</a:t>
            </a:r>
            <a:r>
              <a:rPr lang="en" sz="2000">
                <a:solidFill>
                  <a:srgbClr val="505555"/>
                </a:solidFill>
                <a:latin typeface="Lato"/>
                <a:ea typeface="Lato"/>
                <a:cs typeface="Lato"/>
                <a:sym typeface="Lato"/>
              </a:rPr>
              <a:t>e.g.</a:t>
            </a:r>
            <a:r>
              <a:rPr i="0" lang="en" sz="2000" u="none" cap="none" strike="noStrike">
                <a:solidFill>
                  <a:srgbClr val="505555"/>
                </a:solidFill>
                <a:latin typeface="Lato"/>
                <a:ea typeface="Lato"/>
                <a:cs typeface="Lato"/>
                <a:sym typeface="Lato"/>
              </a:rPr>
              <a:t> yourself, a pencil, </a:t>
            </a:r>
            <a:r>
              <a:rPr lang="en" sz="2000">
                <a:solidFill>
                  <a:srgbClr val="505555"/>
                </a:solidFill>
                <a:latin typeface="Lato"/>
                <a:ea typeface="Lato"/>
                <a:cs typeface="Lato"/>
                <a:sym typeface="Lato"/>
              </a:rPr>
              <a:t>desk, piece of paper, scissors, etc.)</a:t>
            </a:r>
            <a:endParaRPr i="0" sz="2000" u="none" cap="none" strike="noStrike">
              <a:solidFill>
                <a:srgbClr val="505555"/>
              </a:solidFill>
              <a:latin typeface="Lato"/>
              <a:ea typeface="Lato"/>
              <a:cs typeface="Lato"/>
              <a:sym typeface="Lato"/>
            </a:endParaRPr>
          </a:p>
          <a:p>
            <a:pPr indent="0" lvl="0" marL="0" marR="0" rtl="0" algn="l">
              <a:lnSpc>
                <a:spcPct val="100000"/>
              </a:lnSpc>
              <a:spcBef>
                <a:spcPts val="0"/>
              </a:spcBef>
              <a:spcAft>
                <a:spcPts val="0"/>
              </a:spcAft>
              <a:buClr>
                <a:srgbClr val="000000"/>
              </a:buClr>
              <a:buSzPts val="2400"/>
              <a:buFont typeface="Arial"/>
              <a:buNone/>
            </a:pPr>
            <a:r>
              <a:t/>
            </a:r>
            <a:endParaRPr i="0" u="none" cap="none" strike="noStrike">
              <a:solidFill>
                <a:srgbClr val="505555"/>
              </a:solidFill>
              <a:latin typeface="Lato"/>
              <a:ea typeface="Lato"/>
              <a:cs typeface="Lato"/>
              <a:sym typeface="Lato"/>
            </a:endParaRPr>
          </a:p>
          <a:p>
            <a:pPr indent="-292100" lvl="0" marL="342900" marR="0" rtl="0" algn="l">
              <a:lnSpc>
                <a:spcPct val="100000"/>
              </a:lnSpc>
              <a:spcBef>
                <a:spcPts val="0"/>
              </a:spcBef>
              <a:spcAft>
                <a:spcPts val="0"/>
              </a:spcAft>
              <a:buClr>
                <a:srgbClr val="505555"/>
              </a:buClr>
              <a:buSzPts val="2000"/>
              <a:buFont typeface="Lato"/>
              <a:buChar char="●"/>
            </a:pPr>
            <a:r>
              <a:rPr i="0" lang="en" sz="2000" u="none" cap="none" strike="noStrike">
                <a:solidFill>
                  <a:srgbClr val="505555"/>
                </a:solidFill>
                <a:latin typeface="Lato"/>
                <a:ea typeface="Lato"/>
                <a:cs typeface="Lato"/>
                <a:sym typeface="Lato"/>
              </a:rPr>
              <a:t>Record your findings in the table provided</a:t>
            </a:r>
            <a:endParaRPr i="0" sz="2000" u="none" cap="none" strike="noStrike">
              <a:solidFill>
                <a:srgbClr val="505555"/>
              </a:solidFill>
              <a:latin typeface="Lato"/>
              <a:ea typeface="Lato"/>
              <a:cs typeface="Lato"/>
              <a:sym typeface="Lato"/>
            </a:endParaRPr>
          </a:p>
          <a:p>
            <a:pPr indent="0" lvl="0" marL="342900" marR="0" rtl="0" algn="l">
              <a:lnSpc>
                <a:spcPct val="100000"/>
              </a:lnSpc>
              <a:spcBef>
                <a:spcPts val="0"/>
              </a:spcBef>
              <a:spcAft>
                <a:spcPts val="0"/>
              </a:spcAft>
              <a:buNone/>
            </a:pPr>
            <a:r>
              <a:t/>
            </a:r>
            <a:endParaRPr>
              <a:solidFill>
                <a:srgbClr val="505555"/>
              </a:solidFill>
              <a:latin typeface="Lato"/>
              <a:ea typeface="Lato"/>
              <a:cs typeface="Lato"/>
              <a:sym typeface="Lato"/>
            </a:endParaRPr>
          </a:p>
          <a:p>
            <a:pPr indent="-292100" lvl="0" marL="342900" marR="0" rtl="0" algn="l">
              <a:lnSpc>
                <a:spcPct val="100000"/>
              </a:lnSpc>
              <a:spcBef>
                <a:spcPts val="0"/>
              </a:spcBef>
              <a:spcAft>
                <a:spcPts val="0"/>
              </a:spcAft>
              <a:buClr>
                <a:srgbClr val="505555"/>
              </a:buClr>
              <a:buSzPts val="2000"/>
              <a:buFont typeface="Lato"/>
              <a:buChar char="●"/>
            </a:pPr>
            <a:r>
              <a:rPr lang="en" sz="2000">
                <a:solidFill>
                  <a:srgbClr val="505555"/>
                </a:solidFill>
                <a:latin typeface="Lato"/>
                <a:ea typeface="Lato"/>
                <a:cs typeface="Lato"/>
                <a:sym typeface="Lato"/>
              </a:rPr>
              <a:t>Check Your Results against the results from your previous conductivity testing method</a:t>
            </a:r>
            <a:endParaRPr b="0" i="0" sz="2000" u="none" cap="none" strike="noStrike">
              <a:solidFill>
                <a:srgbClr val="505555"/>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04" name="Shape 104"/>
        <p:cNvGrpSpPr/>
        <p:nvPr/>
      </p:nvGrpSpPr>
      <p:grpSpPr>
        <a:xfrm>
          <a:off x="0" y="0"/>
          <a:ext cx="0" cy="0"/>
          <a:chOff x="0" y="0"/>
          <a:chExt cx="0" cy="0"/>
        </a:xfrm>
      </p:grpSpPr>
      <p:sp>
        <p:nvSpPr>
          <p:cNvPr id="105" name="Google Shape;105;p21"/>
          <p:cNvSpPr txBox="1"/>
          <p:nvPr>
            <p:ph type="title"/>
          </p:nvPr>
        </p:nvSpPr>
        <p:spPr>
          <a:xfrm>
            <a:off x="0" y="0"/>
            <a:ext cx="91440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Let's Start Coding</a:t>
            </a:r>
            <a:endParaRPr/>
          </a:p>
        </p:txBody>
      </p:sp>
      <p:sp>
        <p:nvSpPr>
          <p:cNvPr id="106" name="Google Shape;106;p21"/>
          <p:cNvSpPr txBox="1"/>
          <p:nvPr/>
        </p:nvSpPr>
        <p:spPr>
          <a:xfrm>
            <a:off x="184200" y="738725"/>
            <a:ext cx="8794800" cy="767700"/>
          </a:xfrm>
          <a:prstGeom prst="rect">
            <a:avLst/>
          </a:prstGeom>
          <a:noFill/>
          <a:ln>
            <a:noFill/>
          </a:ln>
        </p:spPr>
        <p:txBody>
          <a:bodyPr anchorCtr="0" anchor="b" bIns="91425" lIns="91425" spcFirstLastPara="1" rIns="91425" wrap="square" tIns="91425">
            <a:noAutofit/>
          </a:bodyPr>
          <a:lstStyle/>
          <a:p>
            <a:pPr indent="0" lvl="0" marL="0" rtl="0" algn="l">
              <a:spcBef>
                <a:spcPts val="0"/>
              </a:spcBef>
              <a:spcAft>
                <a:spcPts val="0"/>
              </a:spcAft>
              <a:buNone/>
            </a:pPr>
            <a:r>
              <a:rPr b="1" lang="en" sz="4400">
                <a:solidFill>
                  <a:schemeClr val="dk1"/>
                </a:solidFill>
                <a:latin typeface="Roboto"/>
                <a:ea typeface="Roboto"/>
                <a:cs typeface="Roboto"/>
                <a:sym typeface="Roboto"/>
              </a:rPr>
              <a:t>Look Fors: </a:t>
            </a:r>
            <a:r>
              <a:rPr b="1" lang="en" sz="2600">
                <a:solidFill>
                  <a:schemeClr val="dk1"/>
                </a:solidFill>
                <a:latin typeface="Roboto"/>
                <a:ea typeface="Roboto"/>
                <a:cs typeface="Roboto"/>
                <a:sym typeface="Roboto"/>
              </a:rPr>
              <a:t>Y</a:t>
            </a:r>
            <a:r>
              <a:rPr b="1" lang="en" sz="2600">
                <a:solidFill>
                  <a:schemeClr val="dk1"/>
                </a:solidFill>
                <a:latin typeface="Roboto"/>
                <a:ea typeface="Roboto"/>
                <a:cs typeface="Roboto"/>
                <a:sym typeface="Roboto"/>
              </a:rPr>
              <a:t>ou should be able to…</a:t>
            </a:r>
            <a:endParaRPr b="1" sz="4400">
              <a:solidFill>
                <a:schemeClr val="dk1"/>
              </a:solidFill>
              <a:latin typeface="Roboto"/>
              <a:ea typeface="Roboto"/>
              <a:cs typeface="Roboto"/>
              <a:sym typeface="Roboto"/>
            </a:endParaRPr>
          </a:p>
        </p:txBody>
      </p:sp>
      <p:sp>
        <p:nvSpPr>
          <p:cNvPr id="107" name="Google Shape;107;p21"/>
          <p:cNvSpPr txBox="1"/>
          <p:nvPr/>
        </p:nvSpPr>
        <p:spPr>
          <a:xfrm>
            <a:off x="1658100" y="1672450"/>
            <a:ext cx="5847000" cy="3079800"/>
          </a:xfrm>
          <a:prstGeom prst="rect">
            <a:avLst/>
          </a:prstGeom>
          <a:noFill/>
          <a:ln>
            <a:noFill/>
          </a:ln>
        </p:spPr>
        <p:txBody>
          <a:bodyPr anchorCtr="0" anchor="t" bIns="91425" lIns="91425" spcFirstLastPara="1" rIns="91425" wrap="square" tIns="91425">
            <a:noAutofit/>
          </a:bodyPr>
          <a:lstStyle/>
          <a:p>
            <a:pPr indent="-393700" lvl="0" marL="457200" rtl="0" algn="l">
              <a:lnSpc>
                <a:spcPct val="150000"/>
              </a:lnSpc>
              <a:spcBef>
                <a:spcPts val="0"/>
              </a:spcBef>
              <a:spcAft>
                <a:spcPts val="0"/>
              </a:spcAft>
              <a:buClr>
                <a:schemeClr val="dk1"/>
              </a:buClr>
              <a:buSzPts val="2600"/>
              <a:buFont typeface="Roboto"/>
              <a:buChar char="❏"/>
            </a:pPr>
            <a:r>
              <a:rPr b="1" lang="en" sz="2600">
                <a:solidFill>
                  <a:schemeClr val="dk1"/>
                </a:solidFill>
                <a:latin typeface="Roboto"/>
                <a:ea typeface="Roboto"/>
                <a:cs typeface="Roboto"/>
                <a:sym typeface="Roboto"/>
              </a:rPr>
              <a:t>Work collaboratively</a:t>
            </a:r>
            <a:endParaRPr b="1" sz="2600">
              <a:solidFill>
                <a:schemeClr val="dk1"/>
              </a:solidFill>
              <a:latin typeface="Roboto"/>
              <a:ea typeface="Roboto"/>
              <a:cs typeface="Roboto"/>
              <a:sym typeface="Roboto"/>
            </a:endParaRPr>
          </a:p>
          <a:p>
            <a:pPr indent="-393700" lvl="0" marL="457200" rtl="0" algn="l">
              <a:lnSpc>
                <a:spcPct val="150000"/>
              </a:lnSpc>
              <a:spcBef>
                <a:spcPts val="0"/>
              </a:spcBef>
              <a:spcAft>
                <a:spcPts val="0"/>
              </a:spcAft>
              <a:buClr>
                <a:schemeClr val="dk1"/>
              </a:buClr>
              <a:buSzPts val="2600"/>
              <a:buFont typeface="Roboto"/>
              <a:buChar char="❏"/>
            </a:pPr>
            <a:r>
              <a:rPr b="1" lang="en" sz="2600">
                <a:solidFill>
                  <a:schemeClr val="dk1"/>
                </a:solidFill>
                <a:latin typeface="Roboto"/>
                <a:ea typeface="Roboto"/>
                <a:cs typeface="Roboto"/>
                <a:sym typeface="Roboto"/>
              </a:rPr>
              <a:t>Stay Focused</a:t>
            </a:r>
            <a:endParaRPr b="1" sz="2600">
              <a:solidFill>
                <a:schemeClr val="dk1"/>
              </a:solidFill>
              <a:latin typeface="Roboto"/>
              <a:ea typeface="Roboto"/>
              <a:cs typeface="Roboto"/>
              <a:sym typeface="Roboto"/>
            </a:endParaRPr>
          </a:p>
          <a:p>
            <a:pPr indent="-393700" lvl="0" marL="457200" rtl="0" algn="l">
              <a:lnSpc>
                <a:spcPct val="150000"/>
              </a:lnSpc>
              <a:spcBef>
                <a:spcPts val="0"/>
              </a:spcBef>
              <a:spcAft>
                <a:spcPts val="0"/>
              </a:spcAft>
              <a:buClr>
                <a:schemeClr val="dk1"/>
              </a:buClr>
              <a:buSzPts val="2600"/>
              <a:buFont typeface="Roboto"/>
              <a:buChar char="❏"/>
            </a:pPr>
            <a:r>
              <a:rPr b="1" lang="en" sz="2600">
                <a:solidFill>
                  <a:schemeClr val="dk1"/>
                </a:solidFill>
                <a:latin typeface="Roboto"/>
                <a:ea typeface="Roboto"/>
                <a:cs typeface="Roboto"/>
                <a:sym typeface="Roboto"/>
              </a:rPr>
              <a:t>Explain your code and what it does</a:t>
            </a:r>
            <a:endParaRPr b="1" sz="2600">
              <a:solidFill>
                <a:schemeClr val="dk1"/>
              </a:solidFill>
              <a:latin typeface="Roboto"/>
              <a:ea typeface="Roboto"/>
              <a:cs typeface="Roboto"/>
              <a:sym typeface="Roboto"/>
            </a:endParaRPr>
          </a:p>
          <a:p>
            <a:pPr indent="-393700" lvl="0" marL="457200" rtl="0" algn="l">
              <a:lnSpc>
                <a:spcPct val="150000"/>
              </a:lnSpc>
              <a:spcBef>
                <a:spcPts val="0"/>
              </a:spcBef>
              <a:spcAft>
                <a:spcPts val="0"/>
              </a:spcAft>
              <a:buClr>
                <a:schemeClr val="dk1"/>
              </a:buClr>
              <a:buSzPts val="2600"/>
              <a:buFont typeface="Roboto"/>
              <a:buChar char="❏"/>
            </a:pPr>
            <a:r>
              <a:rPr b="1" lang="en" sz="2600">
                <a:solidFill>
                  <a:schemeClr val="dk1"/>
                </a:solidFill>
                <a:latin typeface="Roboto"/>
                <a:ea typeface="Roboto"/>
                <a:cs typeface="Roboto"/>
                <a:sym typeface="Roboto"/>
              </a:rPr>
              <a:t>Persevere through challenges</a:t>
            </a:r>
            <a:endParaRPr b="1" sz="2600">
              <a:solidFill>
                <a:schemeClr val="dk1"/>
              </a:solidFill>
              <a:latin typeface="Roboto"/>
              <a:ea typeface="Roboto"/>
              <a:cs typeface="Roboto"/>
              <a:sym typeface="Roboto"/>
            </a:endParaRPr>
          </a:p>
          <a:p>
            <a:pPr indent="-393700" lvl="0" marL="457200" rtl="0" algn="l">
              <a:lnSpc>
                <a:spcPct val="150000"/>
              </a:lnSpc>
              <a:spcBef>
                <a:spcPts val="0"/>
              </a:spcBef>
              <a:spcAft>
                <a:spcPts val="0"/>
              </a:spcAft>
              <a:buClr>
                <a:schemeClr val="dk1"/>
              </a:buClr>
              <a:buSzPts val="2600"/>
              <a:buFont typeface="Roboto"/>
              <a:buChar char="❏"/>
            </a:pPr>
            <a:r>
              <a:rPr b="1" lang="en" sz="2600">
                <a:solidFill>
                  <a:schemeClr val="dk1"/>
                </a:solidFill>
                <a:latin typeface="Roboto"/>
                <a:ea typeface="Roboto"/>
                <a:cs typeface="Roboto"/>
                <a:sym typeface="Roboto"/>
              </a:rPr>
              <a:t>Take care with the equipment</a:t>
            </a:r>
            <a:endParaRPr sz="2400">
              <a:solidFill>
                <a:schemeClr val="dk1"/>
              </a:solidFill>
              <a:latin typeface="Roboto"/>
              <a:ea typeface="Roboto"/>
              <a:cs typeface="Roboto"/>
              <a:sym typeface="Roboto"/>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11" name="Shape 111"/>
        <p:cNvGrpSpPr/>
        <p:nvPr/>
      </p:nvGrpSpPr>
      <p:grpSpPr>
        <a:xfrm>
          <a:off x="0" y="0"/>
          <a:ext cx="0" cy="0"/>
          <a:chOff x="0" y="0"/>
          <a:chExt cx="0" cy="0"/>
        </a:xfrm>
      </p:grpSpPr>
      <p:sp>
        <p:nvSpPr>
          <p:cNvPr id="112" name="Google Shape;112;p22"/>
          <p:cNvSpPr txBox="1"/>
          <p:nvPr>
            <p:ph type="title"/>
          </p:nvPr>
        </p:nvSpPr>
        <p:spPr>
          <a:xfrm>
            <a:off x="0" y="0"/>
            <a:ext cx="91440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Let's Start Coding</a:t>
            </a:r>
            <a:endParaRPr/>
          </a:p>
        </p:txBody>
      </p:sp>
      <p:sp>
        <p:nvSpPr>
          <p:cNvPr id="113" name="Google Shape;113;p22"/>
          <p:cNvSpPr txBox="1"/>
          <p:nvPr/>
        </p:nvSpPr>
        <p:spPr>
          <a:xfrm>
            <a:off x="184200" y="738725"/>
            <a:ext cx="4498800" cy="767700"/>
          </a:xfrm>
          <a:prstGeom prst="rect">
            <a:avLst/>
          </a:prstGeom>
          <a:noFill/>
          <a:ln>
            <a:noFill/>
          </a:ln>
        </p:spPr>
        <p:txBody>
          <a:bodyPr anchorCtr="0" anchor="b" bIns="91425" lIns="91425" spcFirstLastPara="1" rIns="91425" wrap="square" tIns="91425">
            <a:noAutofit/>
          </a:bodyPr>
          <a:lstStyle/>
          <a:p>
            <a:pPr indent="0" lvl="0" marL="0" rtl="0" algn="l">
              <a:spcBef>
                <a:spcPts val="0"/>
              </a:spcBef>
              <a:spcAft>
                <a:spcPts val="0"/>
              </a:spcAft>
              <a:buNone/>
            </a:pPr>
            <a:r>
              <a:rPr b="1" lang="en" sz="4400">
                <a:solidFill>
                  <a:schemeClr val="dk1"/>
                </a:solidFill>
                <a:latin typeface="Roboto"/>
                <a:ea typeface="Roboto"/>
                <a:cs typeface="Roboto"/>
                <a:sym typeface="Roboto"/>
              </a:rPr>
              <a:t>Let’s get started</a:t>
            </a:r>
            <a:endParaRPr b="1" sz="4400">
              <a:solidFill>
                <a:schemeClr val="dk1"/>
              </a:solidFill>
              <a:latin typeface="Roboto"/>
              <a:ea typeface="Roboto"/>
              <a:cs typeface="Roboto"/>
              <a:sym typeface="Roboto"/>
            </a:endParaRPr>
          </a:p>
        </p:txBody>
      </p:sp>
      <p:sp>
        <p:nvSpPr>
          <p:cNvPr id="114" name="Google Shape;114;p22"/>
          <p:cNvSpPr txBox="1"/>
          <p:nvPr/>
        </p:nvSpPr>
        <p:spPr>
          <a:xfrm>
            <a:off x="184250" y="1919075"/>
            <a:ext cx="4498800" cy="27102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2600">
                <a:solidFill>
                  <a:srgbClr val="737373"/>
                </a:solidFill>
                <a:latin typeface="Roboto"/>
                <a:ea typeface="Roboto"/>
                <a:cs typeface="Roboto"/>
                <a:sym typeface="Roboto"/>
              </a:rPr>
              <a:t>Open your box and take out:</a:t>
            </a:r>
            <a:endParaRPr b="1" sz="2600">
              <a:solidFill>
                <a:srgbClr val="737373"/>
              </a:solidFill>
              <a:latin typeface="Roboto"/>
              <a:ea typeface="Roboto"/>
              <a:cs typeface="Roboto"/>
              <a:sym typeface="Roboto"/>
            </a:endParaRPr>
          </a:p>
          <a:p>
            <a:pPr indent="-381000" lvl="0" marL="457200" rtl="0" algn="l">
              <a:lnSpc>
                <a:spcPct val="115000"/>
              </a:lnSpc>
              <a:spcBef>
                <a:spcPts val="1600"/>
              </a:spcBef>
              <a:spcAft>
                <a:spcPts val="0"/>
              </a:spcAft>
              <a:buClr>
                <a:srgbClr val="737373"/>
              </a:buClr>
              <a:buSzPts val="2400"/>
              <a:buFont typeface="Roboto"/>
              <a:buAutoNum type="arabicPeriod"/>
            </a:pPr>
            <a:r>
              <a:rPr lang="en" sz="2400">
                <a:solidFill>
                  <a:srgbClr val="737373"/>
                </a:solidFill>
                <a:latin typeface="Roboto"/>
                <a:ea typeface="Roboto"/>
                <a:cs typeface="Roboto"/>
                <a:sym typeface="Roboto"/>
              </a:rPr>
              <a:t>Micro:bit</a:t>
            </a:r>
            <a:endParaRPr sz="2400">
              <a:solidFill>
                <a:srgbClr val="737373"/>
              </a:solidFill>
              <a:latin typeface="Roboto"/>
              <a:ea typeface="Roboto"/>
              <a:cs typeface="Roboto"/>
              <a:sym typeface="Roboto"/>
            </a:endParaRPr>
          </a:p>
          <a:p>
            <a:pPr indent="-381000" lvl="0" marL="457200" rtl="0" algn="l">
              <a:lnSpc>
                <a:spcPct val="115000"/>
              </a:lnSpc>
              <a:spcBef>
                <a:spcPts val="0"/>
              </a:spcBef>
              <a:spcAft>
                <a:spcPts val="0"/>
              </a:spcAft>
              <a:buClr>
                <a:srgbClr val="737373"/>
              </a:buClr>
              <a:buSzPts val="2400"/>
              <a:buFont typeface="Roboto"/>
              <a:buAutoNum type="arabicPeriod"/>
            </a:pPr>
            <a:r>
              <a:rPr lang="en" sz="2400">
                <a:solidFill>
                  <a:srgbClr val="737373"/>
                </a:solidFill>
                <a:latin typeface="Roboto"/>
                <a:ea typeface="Roboto"/>
                <a:cs typeface="Roboto"/>
                <a:sym typeface="Roboto"/>
              </a:rPr>
              <a:t>Battery pack</a:t>
            </a:r>
            <a:endParaRPr sz="2400">
              <a:solidFill>
                <a:srgbClr val="737373"/>
              </a:solidFill>
              <a:latin typeface="Roboto"/>
              <a:ea typeface="Roboto"/>
              <a:cs typeface="Roboto"/>
              <a:sym typeface="Roboto"/>
            </a:endParaRPr>
          </a:p>
          <a:p>
            <a:pPr indent="-381000" lvl="0" marL="457200" rtl="0" algn="l">
              <a:lnSpc>
                <a:spcPct val="115000"/>
              </a:lnSpc>
              <a:spcBef>
                <a:spcPts val="0"/>
              </a:spcBef>
              <a:spcAft>
                <a:spcPts val="0"/>
              </a:spcAft>
              <a:buClr>
                <a:srgbClr val="737373"/>
              </a:buClr>
              <a:buSzPts val="2400"/>
              <a:buFont typeface="Roboto"/>
              <a:buAutoNum type="arabicPeriod"/>
            </a:pPr>
            <a:r>
              <a:rPr lang="en" sz="2400">
                <a:solidFill>
                  <a:srgbClr val="737373"/>
                </a:solidFill>
                <a:latin typeface="Roboto"/>
                <a:ea typeface="Roboto"/>
                <a:cs typeface="Roboto"/>
                <a:sym typeface="Roboto"/>
              </a:rPr>
              <a:t>USB cable</a:t>
            </a:r>
            <a:endParaRPr sz="2400">
              <a:solidFill>
                <a:srgbClr val="737373"/>
              </a:solidFill>
              <a:latin typeface="Roboto"/>
              <a:ea typeface="Roboto"/>
              <a:cs typeface="Roboto"/>
              <a:sym typeface="Roboto"/>
            </a:endParaRPr>
          </a:p>
        </p:txBody>
      </p:sp>
      <p:pic>
        <p:nvPicPr>
          <p:cNvPr id="115" name="Google Shape;115;p22"/>
          <p:cNvPicPr preferRelativeResize="0"/>
          <p:nvPr/>
        </p:nvPicPr>
        <p:blipFill>
          <a:blip r:embed="rId3">
            <a:alphaModFix/>
          </a:blip>
          <a:stretch>
            <a:fillRect/>
          </a:stretch>
        </p:blipFill>
        <p:spPr>
          <a:xfrm>
            <a:off x="4386606" y="2418800"/>
            <a:ext cx="4816319" cy="2710200"/>
          </a:xfrm>
          <a:prstGeom prst="rect">
            <a:avLst/>
          </a:prstGeom>
          <a:noFill/>
          <a:ln>
            <a:noFill/>
          </a:ln>
        </p:spPr>
      </p:pic>
      <p:sp>
        <p:nvSpPr>
          <p:cNvPr id="116" name="Google Shape;116;p22"/>
          <p:cNvSpPr txBox="1"/>
          <p:nvPr/>
        </p:nvSpPr>
        <p:spPr>
          <a:xfrm>
            <a:off x="4683000" y="601100"/>
            <a:ext cx="4498800" cy="2031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2000">
                <a:solidFill>
                  <a:srgbClr val="FF0000"/>
                </a:solidFill>
                <a:latin typeface="Lato"/>
                <a:ea typeface="Lato"/>
                <a:cs typeface="Lato"/>
                <a:sym typeface="Lato"/>
              </a:rPr>
              <a:t>Reminder:</a:t>
            </a:r>
            <a:r>
              <a:rPr lang="en" sz="2000">
                <a:solidFill>
                  <a:srgbClr val="FF0000"/>
                </a:solidFill>
                <a:latin typeface="Lato"/>
                <a:ea typeface="Lato"/>
                <a:cs typeface="Lato"/>
                <a:sym typeface="Lato"/>
              </a:rPr>
              <a:t> Being careful with electronic equipment and having a clear workspace are important here</a:t>
            </a:r>
            <a:endParaRPr sz="2000">
              <a:solidFill>
                <a:srgbClr val="FF0000"/>
              </a:solidFill>
              <a:latin typeface="Lato"/>
              <a:ea typeface="Lato"/>
              <a:cs typeface="Lato"/>
              <a:sym typeface="Lato"/>
            </a:endParaRPr>
          </a:p>
          <a:p>
            <a:pPr indent="0" lvl="0" marL="0" rtl="0" algn="l">
              <a:spcBef>
                <a:spcPts val="0"/>
              </a:spcBef>
              <a:spcAft>
                <a:spcPts val="0"/>
              </a:spcAft>
              <a:buNone/>
            </a:pPr>
            <a:r>
              <a:t/>
            </a:r>
            <a:endParaRPr sz="2000">
              <a:solidFill>
                <a:srgbClr val="FF0000"/>
              </a:solidFill>
              <a:latin typeface="Lato"/>
              <a:ea typeface="Lato"/>
              <a:cs typeface="Lato"/>
              <a:sym typeface="Lato"/>
            </a:endParaRPr>
          </a:p>
          <a:p>
            <a:pPr indent="0" lvl="0" marL="0" rtl="0" algn="l">
              <a:spcBef>
                <a:spcPts val="0"/>
              </a:spcBef>
              <a:spcAft>
                <a:spcPts val="0"/>
              </a:spcAft>
              <a:buNone/>
            </a:pPr>
            <a:r>
              <a:rPr lang="en" sz="2000">
                <a:solidFill>
                  <a:srgbClr val="FF0000"/>
                </a:solidFill>
                <a:latin typeface="Lato"/>
                <a:ea typeface="Lato"/>
                <a:cs typeface="Lato"/>
                <a:sym typeface="Lato"/>
              </a:rPr>
              <a:t>Keep your components together in the box for easy access.</a:t>
            </a:r>
            <a:endParaRPr sz="2000">
              <a:solidFill>
                <a:srgbClr val="FF0000"/>
              </a:solidFill>
              <a:latin typeface="Lato"/>
              <a:ea typeface="Lato"/>
              <a:cs typeface="Lato"/>
              <a:sym typeface="Lato"/>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 name="Shape 120"/>
        <p:cNvGrpSpPr/>
        <p:nvPr/>
      </p:nvGrpSpPr>
      <p:grpSpPr>
        <a:xfrm>
          <a:off x="0" y="0"/>
          <a:ext cx="0" cy="0"/>
          <a:chOff x="0" y="0"/>
          <a:chExt cx="0" cy="0"/>
        </a:xfrm>
      </p:grpSpPr>
      <p:sp>
        <p:nvSpPr>
          <p:cNvPr id="121" name="Google Shape;121;p23"/>
          <p:cNvSpPr txBox="1"/>
          <p:nvPr>
            <p:ph type="title"/>
          </p:nvPr>
        </p:nvSpPr>
        <p:spPr>
          <a:xfrm>
            <a:off x="0" y="0"/>
            <a:ext cx="9144000" cy="572700"/>
          </a:xfrm>
          <a:prstGeom prst="rect">
            <a:avLst/>
          </a:prstGeom>
          <a:solidFill>
            <a:schemeClr val="dk1"/>
          </a:solidFill>
        </p:spPr>
        <p:txBody>
          <a:bodyPr anchorCtr="0" anchor="t" bIns="91425" lIns="91425" spcFirstLastPara="1" rIns="91425" wrap="square" tIns="91425">
            <a:normAutofit/>
          </a:bodyPr>
          <a:lstStyle/>
          <a:p>
            <a:pPr indent="0" lvl="0" marL="0" rtl="0" algn="l">
              <a:spcBef>
                <a:spcPts val="0"/>
              </a:spcBef>
              <a:spcAft>
                <a:spcPts val="0"/>
              </a:spcAft>
              <a:buNone/>
            </a:pPr>
            <a:r>
              <a:rPr b="1" lang="en" sz="2500">
                <a:solidFill>
                  <a:schemeClr val="lt1"/>
                </a:solidFill>
              </a:rPr>
              <a:t>Coding Website</a:t>
            </a:r>
            <a:endParaRPr b="1" sz="2500">
              <a:solidFill>
                <a:schemeClr val="lt1"/>
              </a:solidFill>
            </a:endParaRPr>
          </a:p>
        </p:txBody>
      </p:sp>
      <p:sp>
        <p:nvSpPr>
          <p:cNvPr id="122" name="Google Shape;122;p23"/>
          <p:cNvSpPr txBox="1"/>
          <p:nvPr/>
        </p:nvSpPr>
        <p:spPr>
          <a:xfrm>
            <a:off x="0" y="691775"/>
            <a:ext cx="8991600" cy="1016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1600"/>
              </a:spcAft>
              <a:buNone/>
            </a:pPr>
            <a:r>
              <a:rPr lang="en" sz="2700">
                <a:solidFill>
                  <a:schemeClr val="dk1"/>
                </a:solidFill>
                <a:latin typeface="Lato"/>
                <a:ea typeface="Lato"/>
                <a:cs typeface="Lato"/>
                <a:sym typeface="Lato"/>
              </a:rPr>
              <a:t>Head to </a:t>
            </a:r>
            <a:r>
              <a:rPr lang="en" sz="2700" u="sng">
                <a:solidFill>
                  <a:schemeClr val="hlink"/>
                </a:solidFill>
                <a:latin typeface="Lato"/>
                <a:ea typeface="Lato"/>
                <a:cs typeface="Lato"/>
                <a:sym typeface="Lato"/>
                <a:hlinkClick r:id="rId3"/>
              </a:rPr>
              <a:t>makecode.microbit.org</a:t>
            </a:r>
            <a:r>
              <a:rPr lang="en" sz="2300">
                <a:solidFill>
                  <a:schemeClr val="dk1"/>
                </a:solidFill>
                <a:latin typeface="Lato"/>
                <a:ea typeface="Lato"/>
                <a:cs typeface="Lato"/>
                <a:sym typeface="Lato"/>
              </a:rPr>
              <a:t> and make a new project called “Conductivity Tester 1”</a:t>
            </a:r>
            <a:endParaRPr sz="2300">
              <a:solidFill>
                <a:schemeClr val="dk1"/>
              </a:solidFill>
              <a:latin typeface="Lato"/>
              <a:ea typeface="Lato"/>
              <a:cs typeface="Lato"/>
              <a:sym typeface="Lato"/>
            </a:endParaRPr>
          </a:p>
        </p:txBody>
      </p:sp>
      <p:pic>
        <p:nvPicPr>
          <p:cNvPr id="123" name="Google Shape;123;p23"/>
          <p:cNvPicPr preferRelativeResize="0"/>
          <p:nvPr/>
        </p:nvPicPr>
        <p:blipFill rotWithShape="1">
          <a:blip r:embed="rId4">
            <a:alphaModFix/>
          </a:blip>
          <a:srcRect b="0" l="0" r="13897" t="0"/>
          <a:stretch/>
        </p:blipFill>
        <p:spPr>
          <a:xfrm>
            <a:off x="152400" y="2511275"/>
            <a:ext cx="4199998" cy="2373474"/>
          </a:xfrm>
          <a:prstGeom prst="rect">
            <a:avLst/>
          </a:prstGeom>
          <a:noFill/>
          <a:ln cap="flat" cmpd="sng" w="28575">
            <a:solidFill>
              <a:srgbClr val="93C47D"/>
            </a:solidFill>
            <a:prstDash val="solid"/>
            <a:round/>
            <a:headEnd len="sm" w="sm" type="none"/>
            <a:tailEnd len="sm" w="sm" type="none"/>
          </a:ln>
        </p:spPr>
      </p:pic>
      <p:sp>
        <p:nvSpPr>
          <p:cNvPr id="124" name="Google Shape;124;p23"/>
          <p:cNvSpPr/>
          <p:nvPr/>
        </p:nvSpPr>
        <p:spPr>
          <a:xfrm rot="6519597">
            <a:off x="1011412" y="3565811"/>
            <a:ext cx="821376" cy="264400"/>
          </a:xfrm>
          <a:prstGeom prst="rightArrow">
            <a:avLst>
              <a:gd fmla="val 50000" name="adj1"/>
              <a:gd fmla="val 50000" name="adj2"/>
            </a:avLst>
          </a:prstGeom>
          <a:solidFill>
            <a:srgbClr val="FF00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5" name="Google Shape;125;p23"/>
          <p:cNvSpPr/>
          <p:nvPr/>
        </p:nvSpPr>
        <p:spPr>
          <a:xfrm rot="6519597">
            <a:off x="3117012" y="2870948"/>
            <a:ext cx="821376" cy="264400"/>
          </a:xfrm>
          <a:prstGeom prst="rightArrow">
            <a:avLst>
              <a:gd fmla="val 50000" name="adj1"/>
              <a:gd fmla="val 50000" name="adj2"/>
            </a:avLst>
          </a:prstGeom>
          <a:solidFill>
            <a:srgbClr val="FF00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26" name="Google Shape;126;p23"/>
          <p:cNvPicPr preferRelativeResize="0"/>
          <p:nvPr/>
        </p:nvPicPr>
        <p:blipFill>
          <a:blip r:embed="rId5">
            <a:alphaModFix/>
          </a:blip>
          <a:stretch>
            <a:fillRect/>
          </a:stretch>
        </p:blipFill>
        <p:spPr>
          <a:xfrm>
            <a:off x="4513900" y="2511275"/>
            <a:ext cx="4477700" cy="2373474"/>
          </a:xfrm>
          <a:prstGeom prst="rect">
            <a:avLst/>
          </a:prstGeom>
          <a:noFill/>
          <a:ln cap="flat" cmpd="sng" w="28575">
            <a:solidFill>
              <a:srgbClr val="93C47D"/>
            </a:solidFill>
            <a:prstDash val="solid"/>
            <a:round/>
            <a:headEnd len="sm" w="sm" type="none"/>
            <a:tailEnd len="sm" w="sm" type="none"/>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0" name="Shape 130"/>
        <p:cNvGrpSpPr/>
        <p:nvPr/>
      </p:nvGrpSpPr>
      <p:grpSpPr>
        <a:xfrm>
          <a:off x="0" y="0"/>
          <a:ext cx="0" cy="0"/>
          <a:chOff x="0" y="0"/>
          <a:chExt cx="0" cy="0"/>
        </a:xfrm>
      </p:grpSpPr>
      <p:sp>
        <p:nvSpPr>
          <p:cNvPr id="131" name="Google Shape;131;p24"/>
          <p:cNvSpPr txBox="1"/>
          <p:nvPr>
            <p:ph type="title"/>
          </p:nvPr>
        </p:nvSpPr>
        <p:spPr>
          <a:xfrm>
            <a:off x="1" y="0"/>
            <a:ext cx="9144000" cy="419100"/>
          </a:xfrm>
          <a:prstGeom prst="rect">
            <a:avLst/>
          </a:prstGeom>
          <a:solidFill>
            <a:schemeClr val="dk1"/>
          </a:solidFill>
        </p:spPr>
        <p:txBody>
          <a:bodyPr anchorCtr="0" anchor="t" bIns="0" lIns="0" spcFirstLastPara="1" rIns="0" wrap="square" tIns="0">
            <a:normAutofit fontScale="90000"/>
          </a:bodyPr>
          <a:lstStyle/>
          <a:p>
            <a:pPr indent="0" lvl="0" marL="0" rtl="0" algn="l">
              <a:spcBef>
                <a:spcPts val="0"/>
              </a:spcBef>
              <a:spcAft>
                <a:spcPts val="0"/>
              </a:spcAft>
              <a:buNone/>
            </a:pPr>
            <a:r>
              <a:rPr lang="en">
                <a:solidFill>
                  <a:schemeClr val="lt1"/>
                </a:solidFill>
              </a:rPr>
              <a:t>Student Code May Look Like This</a:t>
            </a:r>
            <a:endParaRPr>
              <a:solidFill>
                <a:schemeClr val="lt1"/>
              </a:solidFill>
            </a:endParaRPr>
          </a:p>
        </p:txBody>
      </p:sp>
      <p:pic>
        <p:nvPicPr>
          <p:cNvPr id="132" name="Google Shape;132;p24"/>
          <p:cNvPicPr preferRelativeResize="0"/>
          <p:nvPr/>
        </p:nvPicPr>
        <p:blipFill rotWithShape="1">
          <a:blip r:embed="rId3">
            <a:alphaModFix/>
          </a:blip>
          <a:srcRect b="22815" l="0" r="0" t="0"/>
          <a:stretch/>
        </p:blipFill>
        <p:spPr>
          <a:xfrm>
            <a:off x="0" y="419097"/>
            <a:ext cx="9143999" cy="2766150"/>
          </a:xfrm>
          <a:prstGeom prst="rect">
            <a:avLst/>
          </a:prstGeom>
          <a:noFill/>
          <a:ln>
            <a:noFill/>
          </a:ln>
        </p:spPr>
      </p:pic>
      <p:pic>
        <p:nvPicPr>
          <p:cNvPr id="133" name="Google Shape;133;p24"/>
          <p:cNvPicPr preferRelativeResize="0"/>
          <p:nvPr/>
        </p:nvPicPr>
        <p:blipFill rotWithShape="1">
          <a:blip r:embed="rId4">
            <a:alphaModFix/>
          </a:blip>
          <a:srcRect b="30853" l="5772" r="15580" t="11433"/>
          <a:stretch/>
        </p:blipFill>
        <p:spPr>
          <a:xfrm>
            <a:off x="3351225" y="2725775"/>
            <a:ext cx="2287023" cy="2237752"/>
          </a:xfrm>
          <a:prstGeom prst="rect">
            <a:avLst/>
          </a:prstGeom>
          <a:noFill/>
          <a:ln>
            <a:noFill/>
          </a:ln>
        </p:spPr>
      </p:pic>
      <p:pic>
        <p:nvPicPr>
          <p:cNvPr id="134" name="Google Shape;134;p24"/>
          <p:cNvPicPr preferRelativeResize="0"/>
          <p:nvPr/>
        </p:nvPicPr>
        <p:blipFill>
          <a:blip r:embed="rId5">
            <a:alphaModFix/>
          </a:blip>
          <a:stretch>
            <a:fillRect/>
          </a:stretch>
        </p:blipFill>
        <p:spPr>
          <a:xfrm>
            <a:off x="8522700" y="36850"/>
            <a:ext cx="345400" cy="345400"/>
          </a:xfrm>
          <a:prstGeom prst="rect">
            <a:avLst/>
          </a:prstGeom>
          <a:noFill/>
          <a:ln>
            <a:noFill/>
          </a:ln>
        </p:spPr>
      </p:pic>
      <p:sp>
        <p:nvSpPr>
          <p:cNvPr id="135" name="Google Shape;135;p24"/>
          <p:cNvSpPr txBox="1"/>
          <p:nvPr/>
        </p:nvSpPr>
        <p:spPr>
          <a:xfrm>
            <a:off x="5949075" y="3395550"/>
            <a:ext cx="2743200" cy="1644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900">
                <a:latin typeface="Courier New"/>
                <a:ea typeface="Courier New"/>
                <a:cs typeface="Courier New"/>
                <a:sym typeface="Courier New"/>
              </a:rPr>
              <a:t>Maybe try to add a clear screen function when Button A is pressed?</a:t>
            </a:r>
            <a:endParaRPr sz="1900">
              <a:latin typeface="Courier New"/>
              <a:ea typeface="Courier New"/>
              <a:cs typeface="Courier New"/>
              <a:sym typeface="Courier New"/>
            </a:endParaRPr>
          </a:p>
        </p:txBody>
      </p:sp>
      <p:cxnSp>
        <p:nvCxnSpPr>
          <p:cNvPr id="136" name="Google Shape;136;p24"/>
          <p:cNvCxnSpPr/>
          <p:nvPr/>
        </p:nvCxnSpPr>
        <p:spPr>
          <a:xfrm flipH="1">
            <a:off x="4446900" y="908950"/>
            <a:ext cx="734700" cy="326700"/>
          </a:xfrm>
          <a:prstGeom prst="straightConnector1">
            <a:avLst/>
          </a:prstGeom>
          <a:noFill/>
          <a:ln cap="flat" cmpd="sng" w="9525">
            <a:solidFill>
              <a:schemeClr val="dk2"/>
            </a:solidFill>
            <a:prstDash val="solid"/>
            <a:round/>
            <a:headEnd len="med" w="med" type="none"/>
            <a:tailEnd len="med" w="med" type="triangle"/>
          </a:ln>
        </p:spPr>
      </p:cxn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