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4"/>
    <p:sldMasterId id="2147483687" r:id="rId5"/>
    <p:sldMasterId id="214748368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5143500" cx="9144000"/>
  <p:notesSz cx="6858000" cy="9144000"/>
  <p:embeddedFontLst>
    <p:embeddedFont>
      <p:font typeface="Roboto Slab"/>
      <p:regular r:id="rId27"/>
      <p:bold r:id="rId28"/>
    </p:embeddedFont>
    <p:embeddedFont>
      <p:font typeface="Ubuntu"/>
      <p:regular r:id="rId29"/>
      <p:bold r:id="rId30"/>
      <p:italic r:id="rId31"/>
      <p:boldItalic r:id="rId32"/>
    </p:embeddedFont>
    <p:embeddedFont>
      <p:font typeface="Oxygen"/>
      <p:regular r:id="rId33"/>
      <p:bold r:id="rId34"/>
    </p:embeddedFont>
    <p:embeddedFont>
      <p:font typeface="Roboto"/>
      <p:regular r:id="rId35"/>
      <p:bold r:id="rId36"/>
      <p:italic r:id="rId37"/>
      <p:boldItalic r:id="rId38"/>
    </p:embeddedFont>
    <p:embeddedFont>
      <p:font typeface="Proxima Nova"/>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3D374D0-1511-44F0-A404-573D92A6E35D}">
  <a:tblStyle styleId="{13D374D0-1511-44F0-A404-573D92A6E35D}"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roximaNova-bold.fntdata"/><Relationship Id="rId20" Type="http://schemas.openxmlformats.org/officeDocument/2006/relationships/slide" Target="slides/slide13.xml"/><Relationship Id="rId42" Type="http://schemas.openxmlformats.org/officeDocument/2006/relationships/font" Target="fonts/ProximaNova-boldItalic.fntdata"/><Relationship Id="rId41" Type="http://schemas.openxmlformats.org/officeDocument/2006/relationships/font" Target="fonts/ProximaNova-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RobotoSlab-bold.fntdata"/><Relationship Id="rId27" Type="http://schemas.openxmlformats.org/officeDocument/2006/relationships/font" Target="fonts/RobotoSlab-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Ubuntu-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Ubuntu-italic.fntdata"/><Relationship Id="rId30" Type="http://schemas.openxmlformats.org/officeDocument/2006/relationships/font" Target="fonts/Ubuntu-bold.fntdata"/><Relationship Id="rId11" Type="http://schemas.openxmlformats.org/officeDocument/2006/relationships/slide" Target="slides/slide4.xml"/><Relationship Id="rId33" Type="http://schemas.openxmlformats.org/officeDocument/2006/relationships/font" Target="fonts/Oxygen-regular.fntdata"/><Relationship Id="rId10" Type="http://schemas.openxmlformats.org/officeDocument/2006/relationships/slide" Target="slides/slide3.xml"/><Relationship Id="rId32" Type="http://schemas.openxmlformats.org/officeDocument/2006/relationships/font" Target="fonts/Ubuntu-boldItalic.fntdata"/><Relationship Id="rId13" Type="http://schemas.openxmlformats.org/officeDocument/2006/relationships/slide" Target="slides/slide6.xml"/><Relationship Id="rId35" Type="http://schemas.openxmlformats.org/officeDocument/2006/relationships/font" Target="fonts/Roboto-regular.fntdata"/><Relationship Id="rId12" Type="http://schemas.openxmlformats.org/officeDocument/2006/relationships/slide" Target="slides/slide5.xml"/><Relationship Id="rId34" Type="http://schemas.openxmlformats.org/officeDocument/2006/relationships/font" Target="fonts/Oxygen-bold.fntdata"/><Relationship Id="rId15" Type="http://schemas.openxmlformats.org/officeDocument/2006/relationships/slide" Target="slides/slide8.xml"/><Relationship Id="rId37" Type="http://schemas.openxmlformats.org/officeDocument/2006/relationships/font" Target="fonts/Roboto-italic.fntdata"/><Relationship Id="rId14" Type="http://schemas.openxmlformats.org/officeDocument/2006/relationships/slide" Target="slides/slide7.xml"/><Relationship Id="rId36" Type="http://schemas.openxmlformats.org/officeDocument/2006/relationships/font" Target="fonts/Roboto-bold.fntdata"/><Relationship Id="rId17" Type="http://schemas.openxmlformats.org/officeDocument/2006/relationships/slide" Target="slides/slide10.xml"/><Relationship Id="rId39" Type="http://schemas.openxmlformats.org/officeDocument/2006/relationships/font" Target="fonts/ProximaNova-regular.fntdata"/><Relationship Id="rId16" Type="http://schemas.openxmlformats.org/officeDocument/2006/relationships/slide" Target="slides/slide9.xml"/><Relationship Id="rId38" Type="http://schemas.openxmlformats.org/officeDocument/2006/relationships/font" Target="fonts/Roboto-bold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omafra.gov.on.ca/english/engineer/facts/12-027.htm"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5ed75ccf_0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5ed75ccf_0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9996d6122b_0_3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19996d6122b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900"/>
              <a:t>In Ontario and the rest of Canada, parks and wilderness areas protect ecosystems by keeping them relatively undisturbed. This helps conserve the biodiversity. Parks also allow humans to enjoy the ecosystem. Parks officials work hard to balance humans’ need for recreation with the ecosystems’ need to remain undisturbed.</a:t>
            </a:r>
            <a:br>
              <a:rPr lang="en" sz="900"/>
            </a:br>
            <a:endParaRPr sz="10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rPr>
              <a:t>(Rattlesnake, Crawford Lake, Kelso) Conservation Halton contributes to climate change mitigation in a number of ways, but primarily through the capture and storage of carbon (also known as “carbon sequestration”) provided by our conservation areas. We own more than 10,000 acres of natural area in the watershed, including creeks, streams, wetlands, lakes, forests and meadows, each of which absorb more carbon from the atmosphere than they release. Also, through our restoration efforts, Conservation Halton works to strengthen the ecological function of these areas, which increases their capacity for carbon sequestration. </a:t>
            </a:r>
            <a:endParaRPr sz="1000">
              <a:solidFill>
                <a:schemeClr val="dk1"/>
              </a:solidFill>
            </a:endParaRPr>
          </a:p>
          <a:p>
            <a:pPr indent="0" lvl="0" marL="0" rtl="0" algn="l">
              <a:spcBef>
                <a:spcPts val="0"/>
              </a:spcBef>
              <a:spcAft>
                <a:spcPts val="0"/>
              </a:spcAft>
              <a:buNone/>
            </a:pPr>
            <a:r>
              <a:t/>
            </a:r>
            <a:endParaRPr sz="9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19996d6122b_0_11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19996d6122b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Roboto"/>
                <a:ea typeface="Roboto"/>
                <a:cs typeface="Roboto"/>
                <a:sym typeface="Roboto"/>
              </a:rPr>
              <a:t>Originally called Nelson Quarry, Kerncliff Park is now managed by the City of Burlington along with the Cootes to Escarpment Ecopark System which works in partnership with landowners to conserve the natural landscape and promote sustainable outdoor recreation.</a:t>
            </a:r>
            <a:endParaRPr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19996d6122b_0_13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19996d6122b_0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19996d6122b_0_16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19996d6122b_0_1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http://omafra.gov.on.ca/english/engineer/facts/12-027.htm</a:t>
            </a:r>
            <a:r>
              <a:rPr lang="en"/>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9d05e35e0_0_2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39d05e35e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39d05e35e0_0_3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39d05e35e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3887a1defa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3887a1def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702be3661_2_12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702be3661_2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3702be3661_2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3702be3661_2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1751b3c1a3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1751b3c1a3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19996d6122b_0_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19996d6122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702be3661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702be3661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824f842b4_0_5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824f842b4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000">
                <a:solidFill>
                  <a:schemeClr val="dk1"/>
                </a:solidFill>
              </a:rPr>
              <a:t>For our Earth to be sustainable, we must reduce the amount of resources we use, reuse items instead of throwing them away, and recycling used items. </a:t>
            </a:r>
            <a:r>
              <a:rPr lang="en" sz="1000">
                <a:solidFill>
                  <a:schemeClr val="dk1"/>
                </a:solidFill>
                <a:latin typeface="Roboto"/>
                <a:ea typeface="Roboto"/>
                <a:cs typeface="Roboto"/>
                <a:sym typeface="Roboto"/>
              </a:rPr>
              <a:t>It requires support from all stakeholders: Governments, Organizations and Communities</a:t>
            </a:r>
            <a:endParaRPr sz="10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t/>
            </a:r>
            <a:endParaRPr sz="1000">
              <a:solidFill>
                <a:schemeClr val="dk1"/>
              </a:solidFill>
            </a:endParaRPr>
          </a:p>
          <a:p>
            <a:pPr indent="0" lvl="0" marL="0" rtl="0" algn="l">
              <a:spcBef>
                <a:spcPts val="0"/>
              </a:spcBef>
              <a:spcAft>
                <a:spcPts val="0"/>
              </a:spcAft>
              <a:buNone/>
            </a:pPr>
            <a:r>
              <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19996d6122b_0_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19996d6122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19996d6122b_0_15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19996d6122b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702be3661_2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702be3661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9996d6122b_0_2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19996d6122b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Mention: Recycling, composting programs, laws on hunting/fishing</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91e175eae_0_9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91e175eae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chemeClr val="dk1"/>
                </a:solidFill>
                <a:latin typeface="Roboto Slab"/>
                <a:ea typeface="Roboto Slab"/>
                <a:cs typeface="Roboto Slab"/>
                <a:sym typeface="Roboto Slab"/>
              </a:rPr>
              <a:t>FSC Labels tell consumers that their wood products come from sustainable sources.</a:t>
            </a:r>
            <a:endParaRPr sz="1000">
              <a:solidFill>
                <a:schemeClr val="dk1"/>
              </a:solidFill>
              <a:latin typeface="Roboto Slab"/>
              <a:ea typeface="Roboto Slab"/>
              <a:cs typeface="Roboto Slab"/>
              <a:sym typeface="Roboto Slab"/>
            </a:endParaRPr>
          </a:p>
          <a:p>
            <a:pPr indent="0" lvl="0" marL="0" rtl="0" algn="l">
              <a:spcBef>
                <a:spcPts val="0"/>
              </a:spcBef>
              <a:spcAft>
                <a:spcPts val="0"/>
              </a:spcAft>
              <a:buClr>
                <a:schemeClr val="dk1"/>
              </a:buClr>
              <a:buSzPts val="1100"/>
              <a:buFont typeface="Arial"/>
              <a:buNone/>
            </a:pPr>
            <a:r>
              <a:t/>
            </a:r>
            <a:endParaRPr sz="1000">
              <a:solidFill>
                <a:schemeClr val="dk1"/>
              </a:solidFill>
              <a:latin typeface="Roboto Slab"/>
              <a:ea typeface="Roboto Slab"/>
              <a:cs typeface="Roboto Slab"/>
              <a:sym typeface="Roboto Slab"/>
            </a:endParaRPr>
          </a:p>
          <a:p>
            <a:pPr indent="-330200" lvl="0" marL="457200" rtl="0" algn="l">
              <a:lnSpc>
                <a:spcPct val="115000"/>
              </a:lnSpc>
              <a:spcBef>
                <a:spcPts val="0"/>
              </a:spcBef>
              <a:spcAft>
                <a:spcPts val="0"/>
              </a:spcAft>
              <a:buClr>
                <a:schemeClr val="dk1"/>
              </a:buClr>
              <a:buSzPts val="1600"/>
              <a:buChar char="●"/>
            </a:pPr>
            <a:r>
              <a:rPr lang="en" sz="1600">
                <a:solidFill>
                  <a:schemeClr val="dk1"/>
                </a:solidFill>
              </a:rPr>
              <a:t>The forest must be able to achieve a wild state.</a:t>
            </a:r>
            <a:endParaRPr sz="1000">
              <a:solidFill>
                <a:schemeClr val="dk1"/>
              </a:solidFill>
              <a:latin typeface="Roboto Slab"/>
              <a:ea typeface="Roboto Slab"/>
              <a:cs typeface="Roboto Slab"/>
              <a:sym typeface="Roboto Slab"/>
            </a:endParaRPr>
          </a:p>
          <a:p>
            <a:pPr indent="0" lvl="0" marL="0" rtl="0" algn="l">
              <a:spcBef>
                <a:spcPts val="0"/>
              </a:spcBef>
              <a:spcAft>
                <a:spcPts val="0"/>
              </a:spcAft>
              <a:buClr>
                <a:srgbClr val="000000"/>
              </a:buClr>
              <a:buSzPts val="1100"/>
              <a:buFont typeface="Arial"/>
              <a:buNone/>
            </a:pPr>
            <a:r>
              <a:t/>
            </a:r>
            <a:endParaRPr sz="9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noFill/>
      </p:bgPr>
    </p:bg>
    <p:spTree>
      <p:nvGrpSpPr>
        <p:cNvPr id="8" name="Shape 8"/>
        <p:cNvGrpSpPr/>
        <p:nvPr/>
      </p:nvGrpSpPr>
      <p:grpSpPr>
        <a:xfrm>
          <a:off x="0" y="0"/>
          <a:ext cx="0" cy="0"/>
          <a:chOff x="0" y="0"/>
          <a:chExt cx="0" cy="0"/>
        </a:xfrm>
      </p:grpSpPr>
      <p:sp>
        <p:nvSpPr>
          <p:cNvPr id="9" name="Google Shape;9;p2"/>
          <p:cNvSpPr/>
          <p:nvPr/>
        </p:nvSpPr>
        <p:spPr>
          <a:xfrm>
            <a:off x="-7650" y="2626031"/>
            <a:ext cx="9144000" cy="1886700"/>
          </a:xfrm>
          <a:prstGeom prst="rect">
            <a:avLst/>
          </a:prstGeom>
          <a:solidFill>
            <a:srgbClr val="004430">
              <a:alpha val="533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txBox="1"/>
          <p:nvPr>
            <p:ph type="ctrTitle"/>
          </p:nvPr>
        </p:nvSpPr>
        <p:spPr>
          <a:xfrm>
            <a:off x="719175" y="2963363"/>
            <a:ext cx="6598200" cy="1159800"/>
          </a:xfrm>
          <a:prstGeom prst="rect">
            <a:avLst/>
          </a:prstGeom>
        </p:spPr>
        <p:txBody>
          <a:bodyPr anchorCtr="0" anchor="ctr" bIns="91425" lIns="91425" spcFirstLastPara="1" rIns="91425" wrap="square" tIns="91425">
            <a:noAutofit/>
          </a:bodyPr>
          <a:lstStyle>
            <a:lvl1pPr lvl="0">
              <a:spcBef>
                <a:spcPts val="0"/>
              </a:spcBef>
              <a:spcAft>
                <a:spcPts val="0"/>
              </a:spcAft>
              <a:buClr>
                <a:srgbClr val="FFFFFF"/>
              </a:buClr>
              <a:buSzPts val="4800"/>
              <a:buNone/>
              <a:defRPr sz="4800">
                <a:solidFill>
                  <a:srgbClr val="FFFFFF"/>
                </a:solidFill>
              </a:defRPr>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grpSp>
        <p:nvGrpSpPr>
          <p:cNvPr id="11" name="Google Shape;11;p2"/>
          <p:cNvGrpSpPr/>
          <p:nvPr/>
        </p:nvGrpSpPr>
        <p:grpSpPr>
          <a:xfrm>
            <a:off x="0" y="4265981"/>
            <a:ext cx="9197400" cy="883425"/>
            <a:chOff x="0" y="5687975"/>
            <a:chExt cx="9197400" cy="1177900"/>
          </a:xfrm>
        </p:grpSpPr>
        <p:sp>
          <p:nvSpPr>
            <p:cNvPr id="12" name="Google Shape;12;p2"/>
            <p:cNvSpPr/>
            <p:nvPr/>
          </p:nvSpPr>
          <p:spPr>
            <a:xfrm>
              <a:off x="0" y="5948175"/>
              <a:ext cx="9197400" cy="9177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72200" y="5687975"/>
              <a:ext cx="703500" cy="336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ea)">
  <p:cSld name="TITLE_AND_TWO_COLUMNS_1_1">
    <p:spTree>
      <p:nvGrpSpPr>
        <p:cNvPr id="50" name="Shape 50"/>
        <p:cNvGrpSpPr/>
        <p:nvPr/>
      </p:nvGrpSpPr>
      <p:grpSpPr>
        <a:xfrm>
          <a:off x="0" y="0"/>
          <a:ext cx="0" cy="0"/>
          <a:chOff x="0" y="0"/>
          <a:chExt cx="0" cy="0"/>
        </a:xfrm>
      </p:grpSpPr>
      <p:sp>
        <p:nvSpPr>
          <p:cNvPr id="51" name="Google Shape;51;p11"/>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Sea, Ocean, Infinity, Wide," id="52" name="Google Shape;52;p11"/>
          <p:cNvPicPr preferRelativeResize="0"/>
          <p:nvPr/>
        </p:nvPicPr>
        <p:blipFill rotWithShape="1">
          <a:blip r:embed="rId2">
            <a:alphaModFix/>
          </a:blip>
          <a:srcRect b="28534" l="12148" r="47083" t="41829"/>
          <a:stretch/>
        </p:blipFill>
        <p:spPr>
          <a:xfrm>
            <a:off x="-118825" y="644588"/>
            <a:ext cx="2061925" cy="843094"/>
          </a:xfrm>
          <a:prstGeom prst="rect">
            <a:avLst/>
          </a:prstGeom>
          <a:noFill/>
          <a:ln>
            <a:noFill/>
          </a:ln>
        </p:spPr>
      </p:pic>
      <p:sp>
        <p:nvSpPr>
          <p:cNvPr id="53" name="Google Shape;53;p11"/>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4" name="Google Shape;54;p11"/>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5" name="Google Shape;55;p11"/>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539EB9"/>
              </a:buClr>
              <a:buSzPts val="1400"/>
              <a:buChar char="◍"/>
              <a:defRPr sz="1400"/>
            </a:lvl1pPr>
            <a:lvl2pPr indent="-317500" lvl="1" marL="914400" rtl="0">
              <a:spcBef>
                <a:spcPts val="0"/>
              </a:spcBef>
              <a:spcAft>
                <a:spcPts val="0"/>
              </a:spcAft>
              <a:buClr>
                <a:srgbClr val="539EB9"/>
              </a:buClr>
              <a:buSzPts val="1400"/>
              <a:buChar char="○"/>
              <a:defRPr sz="1400"/>
            </a:lvl2pPr>
            <a:lvl3pPr indent="-317500" lvl="2" marL="1371600" rtl="0">
              <a:spcBef>
                <a:spcPts val="0"/>
              </a:spcBef>
              <a:spcAft>
                <a:spcPts val="0"/>
              </a:spcAft>
              <a:buClr>
                <a:srgbClr val="539EB9"/>
              </a:buClr>
              <a:buSzPts val="1400"/>
              <a:buChar char="■"/>
              <a:defRPr sz="1400"/>
            </a:lvl3pPr>
            <a:lvl4pPr indent="-317500" lvl="3" marL="1828800" rtl="0">
              <a:spcBef>
                <a:spcPts val="0"/>
              </a:spcBef>
              <a:spcAft>
                <a:spcPts val="0"/>
              </a:spcAft>
              <a:buClr>
                <a:srgbClr val="539EB9"/>
              </a:buClr>
              <a:buSzPts val="1400"/>
              <a:buChar char="●"/>
              <a:defRPr sz="1400"/>
            </a:lvl4pPr>
            <a:lvl5pPr indent="-317500" lvl="4" marL="2286000" rtl="0">
              <a:spcBef>
                <a:spcPts val="0"/>
              </a:spcBef>
              <a:spcAft>
                <a:spcPts val="0"/>
              </a:spcAft>
              <a:buClr>
                <a:srgbClr val="539EB9"/>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56" name="Google Shape;56;p11"/>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539EB9"/>
              </a:buClr>
              <a:buSzPts val="2400"/>
              <a:buNone/>
              <a:defRPr>
                <a:solidFill>
                  <a:srgbClr val="539EB9"/>
                </a:solidFill>
              </a:defRPr>
            </a:lvl1pPr>
            <a:lvl2pPr lvl="1" rtl="0">
              <a:spcBef>
                <a:spcPts val="0"/>
              </a:spcBef>
              <a:spcAft>
                <a:spcPts val="0"/>
              </a:spcAft>
              <a:buClr>
                <a:srgbClr val="539EB9"/>
              </a:buClr>
              <a:buSzPts val="2400"/>
              <a:buNone/>
              <a:defRPr>
                <a:solidFill>
                  <a:srgbClr val="539EB9"/>
                </a:solidFill>
              </a:defRPr>
            </a:lvl2pPr>
            <a:lvl3pPr lvl="2" rtl="0">
              <a:spcBef>
                <a:spcPts val="0"/>
              </a:spcBef>
              <a:spcAft>
                <a:spcPts val="0"/>
              </a:spcAft>
              <a:buClr>
                <a:srgbClr val="539EB9"/>
              </a:buClr>
              <a:buSzPts val="2400"/>
              <a:buNone/>
              <a:defRPr>
                <a:solidFill>
                  <a:srgbClr val="539EB9"/>
                </a:solidFill>
              </a:defRPr>
            </a:lvl3pPr>
            <a:lvl4pPr lvl="3" rtl="0">
              <a:spcBef>
                <a:spcPts val="0"/>
              </a:spcBef>
              <a:spcAft>
                <a:spcPts val="0"/>
              </a:spcAft>
              <a:buClr>
                <a:srgbClr val="539EB9"/>
              </a:buClr>
              <a:buSzPts val="2400"/>
              <a:buNone/>
              <a:defRPr>
                <a:solidFill>
                  <a:srgbClr val="539EB9"/>
                </a:solidFill>
              </a:defRPr>
            </a:lvl4pPr>
            <a:lvl5pPr lvl="4" rtl="0">
              <a:spcBef>
                <a:spcPts val="0"/>
              </a:spcBef>
              <a:spcAft>
                <a:spcPts val="0"/>
              </a:spcAft>
              <a:buClr>
                <a:srgbClr val="539EB9"/>
              </a:buClr>
              <a:buSzPts val="2400"/>
              <a:buNone/>
              <a:defRPr>
                <a:solidFill>
                  <a:srgbClr val="539EB9"/>
                </a:solidFill>
              </a:defRPr>
            </a:lvl5pPr>
            <a:lvl6pPr lvl="5" rtl="0">
              <a:spcBef>
                <a:spcPts val="0"/>
              </a:spcBef>
              <a:spcAft>
                <a:spcPts val="0"/>
              </a:spcAft>
              <a:buClr>
                <a:srgbClr val="539EB9"/>
              </a:buClr>
              <a:buSzPts val="2400"/>
              <a:buNone/>
              <a:defRPr>
                <a:solidFill>
                  <a:srgbClr val="539EB9"/>
                </a:solidFill>
              </a:defRPr>
            </a:lvl6pPr>
            <a:lvl7pPr lvl="6" rtl="0">
              <a:spcBef>
                <a:spcPts val="0"/>
              </a:spcBef>
              <a:spcAft>
                <a:spcPts val="0"/>
              </a:spcAft>
              <a:buClr>
                <a:srgbClr val="539EB9"/>
              </a:buClr>
              <a:buSzPts val="2400"/>
              <a:buNone/>
              <a:defRPr>
                <a:solidFill>
                  <a:srgbClr val="539EB9"/>
                </a:solidFill>
              </a:defRPr>
            </a:lvl7pPr>
            <a:lvl8pPr lvl="7" rtl="0">
              <a:spcBef>
                <a:spcPts val="0"/>
              </a:spcBef>
              <a:spcAft>
                <a:spcPts val="0"/>
              </a:spcAft>
              <a:buClr>
                <a:srgbClr val="539EB9"/>
              </a:buClr>
              <a:buSzPts val="2400"/>
              <a:buNone/>
              <a:defRPr>
                <a:solidFill>
                  <a:srgbClr val="539EB9"/>
                </a:solidFill>
              </a:defRPr>
            </a:lvl8pPr>
            <a:lvl9pPr lvl="8" rtl="0">
              <a:spcBef>
                <a:spcPts val="0"/>
              </a:spcBef>
              <a:spcAft>
                <a:spcPts val="0"/>
              </a:spcAft>
              <a:buClr>
                <a:srgbClr val="539EB9"/>
              </a:buClr>
              <a:buSzPts val="2400"/>
              <a:buNone/>
              <a:defRPr>
                <a:solidFill>
                  <a:srgbClr val="539EB9"/>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ky)">
  <p:cSld name="TITLE_AND_TWO_COLUMNS_1_1_1">
    <p:spTree>
      <p:nvGrpSpPr>
        <p:cNvPr id="57" name="Shape 57"/>
        <p:cNvGrpSpPr/>
        <p:nvPr/>
      </p:nvGrpSpPr>
      <p:grpSpPr>
        <a:xfrm>
          <a:off x="0" y="0"/>
          <a:ext cx="0" cy="0"/>
          <a:chOff x="0" y="0"/>
          <a:chExt cx="0" cy="0"/>
        </a:xfrm>
      </p:grpSpPr>
      <p:sp>
        <p:nvSpPr>
          <p:cNvPr id="58" name="Google Shape;58;p12"/>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lat land, big sky, Wicken Fen" id="59" name="Google Shape;59;p12"/>
          <p:cNvPicPr preferRelativeResize="0"/>
          <p:nvPr/>
        </p:nvPicPr>
        <p:blipFill rotWithShape="1">
          <a:blip r:embed="rId2">
            <a:alphaModFix/>
          </a:blip>
          <a:srcRect b="32456" l="17543" r="33752" t="27744"/>
          <a:stretch/>
        </p:blipFill>
        <p:spPr>
          <a:xfrm>
            <a:off x="-118825" y="644588"/>
            <a:ext cx="2061925" cy="843093"/>
          </a:xfrm>
          <a:prstGeom prst="rect">
            <a:avLst/>
          </a:prstGeom>
          <a:noFill/>
          <a:ln>
            <a:noFill/>
          </a:ln>
        </p:spPr>
      </p:pic>
      <p:sp>
        <p:nvSpPr>
          <p:cNvPr id="60" name="Google Shape;60;p12"/>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1" name="Google Shape;61;p12"/>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2" name="Google Shape;62;p12"/>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Clr>
                <a:srgbClr val="689EE1"/>
              </a:buClr>
              <a:buSzPts val="1400"/>
              <a:buChar char="◍"/>
              <a:defRPr sz="1400"/>
            </a:lvl1pPr>
            <a:lvl2pPr indent="-317500" lvl="1" marL="914400" rtl="0">
              <a:spcBef>
                <a:spcPts val="0"/>
              </a:spcBef>
              <a:spcAft>
                <a:spcPts val="0"/>
              </a:spcAft>
              <a:buClr>
                <a:srgbClr val="689EE1"/>
              </a:buClr>
              <a:buSzPts val="1400"/>
              <a:buChar char="○"/>
              <a:defRPr sz="1400"/>
            </a:lvl2pPr>
            <a:lvl3pPr indent="-317500" lvl="2" marL="1371600" rtl="0">
              <a:spcBef>
                <a:spcPts val="0"/>
              </a:spcBef>
              <a:spcAft>
                <a:spcPts val="0"/>
              </a:spcAft>
              <a:buClr>
                <a:srgbClr val="689EE1"/>
              </a:buClr>
              <a:buSzPts val="1400"/>
              <a:buChar char="■"/>
              <a:defRPr sz="1400"/>
            </a:lvl3pPr>
            <a:lvl4pPr indent="-317500" lvl="3" marL="1828800" rtl="0">
              <a:spcBef>
                <a:spcPts val="0"/>
              </a:spcBef>
              <a:spcAft>
                <a:spcPts val="0"/>
              </a:spcAft>
              <a:buClr>
                <a:srgbClr val="689EE1"/>
              </a:buClr>
              <a:buSzPts val="1400"/>
              <a:buChar char="●"/>
              <a:defRPr sz="1400"/>
            </a:lvl4pPr>
            <a:lvl5pPr indent="-317500" lvl="4" marL="2286000" rtl="0">
              <a:spcBef>
                <a:spcPts val="0"/>
              </a:spcBef>
              <a:spcAft>
                <a:spcPts val="0"/>
              </a:spcAft>
              <a:buClr>
                <a:srgbClr val="689EE1"/>
              </a:buClr>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3" name="Google Shape;63;p12"/>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4" name="Shape 64"/>
        <p:cNvGrpSpPr/>
        <p:nvPr/>
      </p:nvGrpSpPr>
      <p:grpSpPr>
        <a:xfrm>
          <a:off x="0" y="0"/>
          <a:ext cx="0" cy="0"/>
          <a:chOff x="0" y="0"/>
          <a:chExt cx="0" cy="0"/>
        </a:xfrm>
      </p:grpSpPr>
      <p:sp>
        <p:nvSpPr>
          <p:cNvPr id="65" name="Google Shape;65;p13"/>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13"/>
          <p:cNvSpPr txBox="1"/>
          <p:nvPr>
            <p:ph type="title"/>
          </p:nvPr>
        </p:nvSpPr>
        <p:spPr>
          <a:xfrm>
            <a:off x="457200" y="205984"/>
            <a:ext cx="8229600" cy="5085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999999"/>
              </a:buClr>
              <a:buSzPts val="2000"/>
              <a:buNone/>
              <a:defRPr sz="2000">
                <a:solidFill>
                  <a:srgbClr val="999999"/>
                </a:solidFill>
              </a:defRPr>
            </a:lvl1pPr>
            <a:lvl2pPr lvl="1" algn="ctr">
              <a:spcBef>
                <a:spcPts val="0"/>
              </a:spcBef>
              <a:spcAft>
                <a:spcPts val="0"/>
              </a:spcAft>
              <a:buClr>
                <a:srgbClr val="999999"/>
              </a:buClr>
              <a:buSzPts val="2000"/>
              <a:buNone/>
              <a:defRPr sz="2000">
                <a:solidFill>
                  <a:srgbClr val="999999"/>
                </a:solidFill>
              </a:defRPr>
            </a:lvl2pPr>
            <a:lvl3pPr lvl="2" algn="ctr">
              <a:spcBef>
                <a:spcPts val="0"/>
              </a:spcBef>
              <a:spcAft>
                <a:spcPts val="0"/>
              </a:spcAft>
              <a:buClr>
                <a:srgbClr val="999999"/>
              </a:buClr>
              <a:buSzPts val="2000"/>
              <a:buNone/>
              <a:defRPr sz="2000">
                <a:solidFill>
                  <a:srgbClr val="999999"/>
                </a:solidFill>
              </a:defRPr>
            </a:lvl3pPr>
            <a:lvl4pPr lvl="3" algn="ctr">
              <a:spcBef>
                <a:spcPts val="0"/>
              </a:spcBef>
              <a:spcAft>
                <a:spcPts val="0"/>
              </a:spcAft>
              <a:buClr>
                <a:srgbClr val="999999"/>
              </a:buClr>
              <a:buSzPts val="2000"/>
              <a:buNone/>
              <a:defRPr sz="2000">
                <a:solidFill>
                  <a:srgbClr val="999999"/>
                </a:solidFill>
              </a:defRPr>
            </a:lvl4pPr>
            <a:lvl5pPr lvl="4" algn="ctr">
              <a:spcBef>
                <a:spcPts val="0"/>
              </a:spcBef>
              <a:spcAft>
                <a:spcPts val="0"/>
              </a:spcAft>
              <a:buClr>
                <a:srgbClr val="999999"/>
              </a:buClr>
              <a:buSzPts val="2000"/>
              <a:buNone/>
              <a:defRPr sz="2000">
                <a:solidFill>
                  <a:srgbClr val="999999"/>
                </a:solidFill>
              </a:defRPr>
            </a:lvl5pPr>
            <a:lvl6pPr lvl="5" algn="ctr">
              <a:spcBef>
                <a:spcPts val="0"/>
              </a:spcBef>
              <a:spcAft>
                <a:spcPts val="0"/>
              </a:spcAft>
              <a:buClr>
                <a:srgbClr val="999999"/>
              </a:buClr>
              <a:buSzPts val="2000"/>
              <a:buNone/>
              <a:defRPr sz="2000">
                <a:solidFill>
                  <a:srgbClr val="999999"/>
                </a:solidFill>
              </a:defRPr>
            </a:lvl6pPr>
            <a:lvl7pPr lvl="6" algn="ctr">
              <a:spcBef>
                <a:spcPts val="0"/>
              </a:spcBef>
              <a:spcAft>
                <a:spcPts val="0"/>
              </a:spcAft>
              <a:buClr>
                <a:srgbClr val="999999"/>
              </a:buClr>
              <a:buSzPts val="2000"/>
              <a:buNone/>
              <a:defRPr sz="2000">
                <a:solidFill>
                  <a:srgbClr val="999999"/>
                </a:solidFill>
              </a:defRPr>
            </a:lvl7pPr>
            <a:lvl8pPr lvl="7" algn="ctr">
              <a:spcBef>
                <a:spcPts val="0"/>
              </a:spcBef>
              <a:spcAft>
                <a:spcPts val="0"/>
              </a:spcAft>
              <a:buClr>
                <a:srgbClr val="999999"/>
              </a:buClr>
              <a:buSzPts val="2000"/>
              <a:buNone/>
              <a:defRPr sz="2000">
                <a:solidFill>
                  <a:srgbClr val="999999"/>
                </a:solidFill>
              </a:defRPr>
            </a:lvl8pPr>
            <a:lvl9pPr lvl="8" algn="ctr">
              <a:spcBef>
                <a:spcPts val="0"/>
              </a:spcBef>
              <a:spcAft>
                <a:spcPts val="0"/>
              </a:spcAft>
              <a:buClr>
                <a:srgbClr val="999999"/>
              </a:buClr>
              <a:buSzPts val="2000"/>
              <a:buNone/>
              <a:defRPr sz="2000">
                <a:solidFill>
                  <a:srgbClr val="999999"/>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7" name="Shape 67"/>
        <p:cNvGrpSpPr/>
        <p:nvPr/>
      </p:nvGrpSpPr>
      <p:grpSpPr>
        <a:xfrm>
          <a:off x="0" y="0"/>
          <a:ext cx="0" cy="0"/>
          <a:chOff x="0" y="0"/>
          <a:chExt cx="0" cy="0"/>
        </a:xfrm>
      </p:grpSpPr>
      <p:sp>
        <p:nvSpPr>
          <p:cNvPr id="68" name="Google Shape;68;p14"/>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14"/>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Clr>
                <a:srgbClr val="999999"/>
              </a:buClr>
              <a:buSzPts val="1600"/>
              <a:buNone/>
              <a:defRPr sz="1600">
                <a:solidFill>
                  <a:srgbClr val="999999"/>
                </a:solidFill>
              </a:defRPr>
            </a:lvl1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eaf)" type="blank">
  <p:cSld name="BLANK">
    <p:bg>
      <p:bgPr>
        <a:solidFill>
          <a:srgbClr val="FFFFFF"/>
        </a:solidFill>
      </p:bgPr>
    </p:bg>
    <p:spTree>
      <p:nvGrpSpPr>
        <p:cNvPr id="70" name="Shape 70"/>
        <p:cNvGrpSpPr/>
        <p:nvPr/>
      </p:nvGrpSpPr>
      <p:grpSpPr>
        <a:xfrm>
          <a:off x="0" y="0"/>
          <a:ext cx="0" cy="0"/>
          <a:chOff x="0" y="0"/>
          <a:chExt cx="0" cy="0"/>
        </a:xfrm>
      </p:grpSpPr>
      <p:sp>
        <p:nvSpPr>
          <p:cNvPr id="71" name="Google Shape;71;p15"/>
          <p:cNvSpPr/>
          <p:nvPr/>
        </p:nvSpPr>
        <p:spPr>
          <a:xfrm>
            <a:off x="261900" y="208013"/>
            <a:ext cx="8620200" cy="4727400"/>
          </a:xfrm>
          <a:prstGeom prst="rect">
            <a:avLst/>
          </a:prstGeom>
          <a:solidFill>
            <a:srgbClr val="8EC641">
              <a:alpha val="842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ky)">
  <p:cSld name="BLANK_1">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6"/>
          <p:cNvSpPr/>
          <p:nvPr/>
        </p:nvSpPr>
        <p:spPr>
          <a:xfrm>
            <a:off x="261900" y="208013"/>
            <a:ext cx="8620200" cy="4727400"/>
          </a:xfrm>
          <a:prstGeom prst="rect">
            <a:avLst/>
          </a:prstGeom>
          <a:solidFill>
            <a:srgbClr val="689EE1">
              <a:alpha val="839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ea)">
  <p:cSld name="BLANK_1_1">
    <p:bg>
      <p:bgPr>
        <a:solidFill>
          <a:srgbClr val="FFFFFF"/>
        </a:solidFill>
      </p:bgPr>
    </p:bg>
    <p:spTree>
      <p:nvGrpSpPr>
        <p:cNvPr id="74" name="Shape 74"/>
        <p:cNvGrpSpPr/>
        <p:nvPr/>
      </p:nvGrpSpPr>
      <p:grpSpPr>
        <a:xfrm>
          <a:off x="0" y="0"/>
          <a:ext cx="0" cy="0"/>
          <a:chOff x="0" y="0"/>
          <a:chExt cx="0" cy="0"/>
        </a:xfrm>
      </p:grpSpPr>
      <p:sp>
        <p:nvSpPr>
          <p:cNvPr id="75" name="Google Shape;75;p17"/>
          <p:cNvSpPr/>
          <p:nvPr/>
        </p:nvSpPr>
        <p:spPr>
          <a:xfrm>
            <a:off x="261900" y="208013"/>
            <a:ext cx="8620200" cy="4727400"/>
          </a:xfrm>
          <a:prstGeom prst="rect">
            <a:avLst/>
          </a:prstGeom>
          <a:solidFill>
            <a:srgbClr val="539EB9">
              <a:alpha val="8731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80" name="Shape 80"/>
        <p:cNvGrpSpPr/>
        <p:nvPr/>
      </p:nvGrpSpPr>
      <p:grpSpPr>
        <a:xfrm>
          <a:off x="0" y="0"/>
          <a:ext cx="0" cy="0"/>
          <a:chOff x="0" y="0"/>
          <a:chExt cx="0" cy="0"/>
        </a:xfrm>
      </p:grpSpPr>
      <p:cxnSp>
        <p:nvCxnSpPr>
          <p:cNvPr id="81" name="Google Shape;81;p19"/>
          <p:cNvCxnSpPr/>
          <p:nvPr/>
        </p:nvCxnSpPr>
        <p:spPr>
          <a:xfrm>
            <a:off x="0" y="2998150"/>
            <a:ext cx="9144000" cy="0"/>
          </a:xfrm>
          <a:prstGeom prst="straightConnector1">
            <a:avLst/>
          </a:prstGeom>
          <a:noFill/>
          <a:ln cap="flat" cmpd="sng" w="19050">
            <a:solidFill>
              <a:srgbClr val="FF4646"/>
            </a:solidFill>
            <a:prstDash val="solid"/>
            <a:round/>
            <a:headEnd len="sm" w="sm" type="none"/>
            <a:tailEnd len="sm" w="sm" type="none"/>
          </a:ln>
        </p:spPr>
      </p:cxnSp>
      <p:sp>
        <p:nvSpPr>
          <p:cNvPr id="82" name="Google Shape;82;p19"/>
          <p:cNvSpPr txBox="1"/>
          <p:nvPr>
            <p:ph type="ctrTitle"/>
          </p:nvPr>
        </p:nvSpPr>
        <p:spPr>
          <a:xfrm>
            <a:off x="510450" y="1257300"/>
            <a:ext cx="8123100" cy="1588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p:txBody>
      </p:sp>
      <p:sp>
        <p:nvSpPr>
          <p:cNvPr id="83" name="Google Shape;83;p19"/>
          <p:cNvSpPr txBox="1"/>
          <p:nvPr>
            <p:ph idx="1" type="subTitle"/>
          </p:nvPr>
        </p:nvSpPr>
        <p:spPr>
          <a:xfrm>
            <a:off x="510450" y="3182313"/>
            <a:ext cx="8123100" cy="630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2400"/>
              <a:buNone/>
              <a:defRPr sz="2400">
                <a:solidFill>
                  <a:schemeClr val="lt1"/>
                </a:solidFill>
              </a:defRPr>
            </a:lvl1pPr>
            <a:lvl2pPr lvl="1" rtl="0">
              <a:lnSpc>
                <a:spcPct val="100000"/>
              </a:lnSpc>
              <a:spcBef>
                <a:spcPts val="0"/>
              </a:spcBef>
              <a:spcAft>
                <a:spcPts val="0"/>
              </a:spcAft>
              <a:buClr>
                <a:schemeClr val="lt1"/>
              </a:buClr>
              <a:buSzPts val="2400"/>
              <a:buNone/>
              <a:defRPr sz="2400">
                <a:solidFill>
                  <a:schemeClr val="lt1"/>
                </a:solidFill>
              </a:defRPr>
            </a:lvl2pPr>
            <a:lvl3pPr lvl="2" rtl="0">
              <a:lnSpc>
                <a:spcPct val="100000"/>
              </a:lnSpc>
              <a:spcBef>
                <a:spcPts val="0"/>
              </a:spcBef>
              <a:spcAft>
                <a:spcPts val="0"/>
              </a:spcAft>
              <a:buClr>
                <a:schemeClr val="lt1"/>
              </a:buClr>
              <a:buSzPts val="2400"/>
              <a:buNone/>
              <a:defRPr sz="2400">
                <a:solidFill>
                  <a:schemeClr val="lt1"/>
                </a:solidFill>
              </a:defRPr>
            </a:lvl3pPr>
            <a:lvl4pPr lvl="3" rtl="0">
              <a:lnSpc>
                <a:spcPct val="100000"/>
              </a:lnSpc>
              <a:spcBef>
                <a:spcPts val="0"/>
              </a:spcBef>
              <a:spcAft>
                <a:spcPts val="0"/>
              </a:spcAft>
              <a:buClr>
                <a:schemeClr val="lt1"/>
              </a:buClr>
              <a:buSzPts val="2400"/>
              <a:buNone/>
              <a:defRPr sz="2400">
                <a:solidFill>
                  <a:schemeClr val="lt1"/>
                </a:solidFill>
              </a:defRPr>
            </a:lvl4pPr>
            <a:lvl5pPr lvl="4" rtl="0">
              <a:lnSpc>
                <a:spcPct val="100000"/>
              </a:lnSpc>
              <a:spcBef>
                <a:spcPts val="0"/>
              </a:spcBef>
              <a:spcAft>
                <a:spcPts val="0"/>
              </a:spcAft>
              <a:buClr>
                <a:schemeClr val="lt1"/>
              </a:buClr>
              <a:buSzPts val="2400"/>
              <a:buNone/>
              <a:defRPr sz="2400">
                <a:solidFill>
                  <a:schemeClr val="lt1"/>
                </a:solidFill>
              </a:defRPr>
            </a:lvl5pPr>
            <a:lvl6pPr lvl="5" rtl="0">
              <a:lnSpc>
                <a:spcPct val="100000"/>
              </a:lnSpc>
              <a:spcBef>
                <a:spcPts val="0"/>
              </a:spcBef>
              <a:spcAft>
                <a:spcPts val="0"/>
              </a:spcAft>
              <a:buClr>
                <a:schemeClr val="lt1"/>
              </a:buClr>
              <a:buSzPts val="2400"/>
              <a:buNone/>
              <a:defRPr sz="2400">
                <a:solidFill>
                  <a:schemeClr val="lt1"/>
                </a:solidFill>
              </a:defRPr>
            </a:lvl6pPr>
            <a:lvl7pPr lvl="6" rtl="0">
              <a:lnSpc>
                <a:spcPct val="100000"/>
              </a:lnSpc>
              <a:spcBef>
                <a:spcPts val="0"/>
              </a:spcBef>
              <a:spcAft>
                <a:spcPts val="0"/>
              </a:spcAft>
              <a:buClr>
                <a:schemeClr val="lt1"/>
              </a:buClr>
              <a:buSzPts val="2400"/>
              <a:buNone/>
              <a:defRPr sz="2400">
                <a:solidFill>
                  <a:schemeClr val="lt1"/>
                </a:solidFill>
              </a:defRPr>
            </a:lvl7pPr>
            <a:lvl8pPr lvl="7" rtl="0">
              <a:lnSpc>
                <a:spcPct val="100000"/>
              </a:lnSpc>
              <a:spcBef>
                <a:spcPts val="0"/>
              </a:spcBef>
              <a:spcAft>
                <a:spcPts val="0"/>
              </a:spcAft>
              <a:buClr>
                <a:schemeClr val="lt1"/>
              </a:buClr>
              <a:buSzPts val="2400"/>
              <a:buNone/>
              <a:defRPr sz="2400">
                <a:solidFill>
                  <a:schemeClr val="lt1"/>
                </a:solidFill>
              </a:defRPr>
            </a:lvl8pPr>
            <a:lvl9pPr lvl="8" rtl="0">
              <a:lnSpc>
                <a:spcPct val="100000"/>
              </a:lnSpc>
              <a:spcBef>
                <a:spcPts val="0"/>
              </a:spcBef>
              <a:spcAft>
                <a:spcPts val="0"/>
              </a:spcAft>
              <a:buClr>
                <a:schemeClr val="lt1"/>
              </a:buClr>
              <a:buSzPts val="2400"/>
              <a:buNone/>
              <a:defRPr sz="2400">
                <a:solidFill>
                  <a:schemeClr val="lt1"/>
                </a:solidFill>
              </a:defRPr>
            </a:lvl9pPr>
          </a:lstStyle>
          <a:p/>
        </p:txBody>
      </p:sp>
      <p:sp>
        <p:nvSpPr>
          <p:cNvPr id="84" name="Google Shape;84;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85" name="Shape 85"/>
        <p:cNvGrpSpPr/>
        <p:nvPr/>
      </p:nvGrpSpPr>
      <p:grpSpPr>
        <a:xfrm>
          <a:off x="0" y="0"/>
          <a:ext cx="0" cy="0"/>
          <a:chOff x="0" y="0"/>
          <a:chExt cx="0" cy="0"/>
        </a:xfrm>
      </p:grpSpPr>
      <p:cxnSp>
        <p:nvCxnSpPr>
          <p:cNvPr id="86" name="Google Shape;86;p20"/>
          <p:cNvCxnSpPr/>
          <p:nvPr/>
        </p:nvCxnSpPr>
        <p:spPr>
          <a:xfrm>
            <a:off x="0" y="2998150"/>
            <a:ext cx="9144000" cy="0"/>
          </a:xfrm>
          <a:prstGeom prst="straightConnector1">
            <a:avLst/>
          </a:prstGeom>
          <a:noFill/>
          <a:ln cap="flat" cmpd="sng" w="19050">
            <a:solidFill>
              <a:srgbClr val="CCCCCC"/>
            </a:solidFill>
            <a:prstDash val="solid"/>
            <a:round/>
            <a:headEnd len="sm" w="sm" type="none"/>
            <a:tailEnd len="sm" w="sm" type="none"/>
          </a:ln>
        </p:spPr>
      </p:cxnSp>
      <p:sp>
        <p:nvSpPr>
          <p:cNvPr id="87" name="Google Shape;87;p20"/>
          <p:cNvSpPr txBox="1"/>
          <p:nvPr>
            <p:ph type="title"/>
          </p:nvPr>
        </p:nvSpPr>
        <p:spPr>
          <a:xfrm>
            <a:off x="510450" y="2057400"/>
            <a:ext cx="8123100" cy="77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88" name="Google Shape;88;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9" name="Shape 89"/>
        <p:cNvGrpSpPr/>
        <p:nvPr/>
      </p:nvGrpSpPr>
      <p:grpSpPr>
        <a:xfrm>
          <a:off x="0" y="0"/>
          <a:ext cx="0" cy="0"/>
          <a:chOff x="0" y="0"/>
          <a:chExt cx="0" cy="0"/>
        </a:xfrm>
      </p:grpSpPr>
      <p:sp>
        <p:nvSpPr>
          <p:cNvPr id="90" name="Google Shape;90;p21"/>
          <p:cNvSpPr/>
          <p:nvPr/>
        </p:nvSpPr>
        <p:spPr>
          <a:xfrm>
            <a:off x="0" y="5045700"/>
            <a:ext cx="9144000" cy="97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73763"/>
              </a:solidFill>
            </a:endParaRPr>
          </a:p>
        </p:txBody>
      </p:sp>
      <p:sp>
        <p:nvSpPr>
          <p:cNvPr id="91" name="Google Shape;91;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2" name="Google Shape;92;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93" name="Google Shape;93;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blipFill>
          <a:blip r:embed="rId2">
            <a:alphaModFix/>
          </a:blip>
          <a:stretch>
            <a:fillRect/>
          </a:stretch>
        </a:blipFill>
      </p:bgPr>
    </p:bg>
    <p:spTree>
      <p:nvGrpSpPr>
        <p:cNvPr id="14" name="Shape 14"/>
        <p:cNvGrpSpPr/>
        <p:nvPr/>
      </p:nvGrpSpPr>
      <p:grpSpPr>
        <a:xfrm>
          <a:off x="0" y="0"/>
          <a:ext cx="0" cy="0"/>
          <a:chOff x="0" y="0"/>
          <a:chExt cx="0" cy="0"/>
        </a:xfrm>
      </p:grpSpPr>
      <p:sp>
        <p:nvSpPr>
          <p:cNvPr id="15" name="Google Shape;15;p3"/>
          <p:cNvSpPr/>
          <p:nvPr/>
        </p:nvSpPr>
        <p:spPr>
          <a:xfrm>
            <a:off x="-7650" y="1748906"/>
            <a:ext cx="9159300" cy="3394594"/>
          </a:xfrm>
          <a:custGeom>
            <a:rect b="b" l="l" r="r" t="t"/>
            <a:pathLst>
              <a:path extrusionOk="0" h="181045" w="366372">
                <a:moveTo>
                  <a:pt x="0" y="0"/>
                </a:moveTo>
                <a:lnTo>
                  <a:pt x="0" y="181045"/>
                </a:lnTo>
                <a:lnTo>
                  <a:pt x="366372" y="181045"/>
                </a:lnTo>
                <a:lnTo>
                  <a:pt x="366372" y="0"/>
                </a:lnTo>
                <a:lnTo>
                  <a:pt x="59329" y="0"/>
                </a:lnTo>
                <a:lnTo>
                  <a:pt x="45720" y="13609"/>
                </a:lnTo>
                <a:lnTo>
                  <a:pt x="32264" y="153"/>
                </a:lnTo>
                <a:close/>
              </a:path>
            </a:pathLst>
          </a:custGeom>
          <a:solidFill>
            <a:srgbClr val="FFFFFF"/>
          </a:solidFill>
          <a:ln>
            <a:noFill/>
          </a:ln>
        </p:spPr>
      </p:sp>
      <p:sp>
        <p:nvSpPr>
          <p:cNvPr id="16" name="Google Shape;16;p3"/>
          <p:cNvSpPr txBox="1"/>
          <p:nvPr>
            <p:ph type="ctrTitle"/>
          </p:nvPr>
        </p:nvSpPr>
        <p:spPr>
          <a:xfrm>
            <a:off x="884076" y="2166300"/>
            <a:ext cx="7380000" cy="1159800"/>
          </a:xfrm>
          <a:prstGeom prst="rect">
            <a:avLst/>
          </a:prstGeom>
        </p:spPr>
        <p:txBody>
          <a:bodyPr anchorCtr="0" anchor="t" bIns="91425" lIns="91425" spcFirstLastPara="1" rIns="91425" wrap="square" tIns="91425">
            <a:noAutofit/>
          </a:bodyPr>
          <a:lstStyle>
            <a:lvl1pPr lvl="0" rtl="0">
              <a:spcBef>
                <a:spcPts val="0"/>
              </a:spcBef>
              <a:spcAft>
                <a:spcPts val="0"/>
              </a:spcAft>
              <a:buSzPts val="4000"/>
              <a:buNone/>
              <a:defRPr sz="4000"/>
            </a:lvl1pPr>
            <a:lvl2pPr lvl="1" rtl="0" algn="ctr">
              <a:spcBef>
                <a:spcPts val="0"/>
              </a:spcBef>
              <a:spcAft>
                <a:spcPts val="0"/>
              </a:spcAft>
              <a:buSzPts val="4000"/>
              <a:buNone/>
              <a:defRPr sz="4000"/>
            </a:lvl2pPr>
            <a:lvl3pPr lvl="2" rtl="0" algn="ctr">
              <a:spcBef>
                <a:spcPts val="0"/>
              </a:spcBef>
              <a:spcAft>
                <a:spcPts val="0"/>
              </a:spcAft>
              <a:buSzPts val="4000"/>
              <a:buNone/>
              <a:defRPr sz="4000"/>
            </a:lvl3pPr>
            <a:lvl4pPr lvl="3" rtl="0" algn="ctr">
              <a:spcBef>
                <a:spcPts val="0"/>
              </a:spcBef>
              <a:spcAft>
                <a:spcPts val="0"/>
              </a:spcAft>
              <a:buSzPts val="4000"/>
              <a:buNone/>
              <a:defRPr sz="4000"/>
            </a:lvl4pPr>
            <a:lvl5pPr lvl="4" rtl="0" algn="ctr">
              <a:spcBef>
                <a:spcPts val="0"/>
              </a:spcBef>
              <a:spcAft>
                <a:spcPts val="0"/>
              </a:spcAft>
              <a:buSzPts val="4000"/>
              <a:buNone/>
              <a:defRPr sz="4000"/>
            </a:lvl5pPr>
            <a:lvl6pPr lvl="5" rtl="0" algn="ctr">
              <a:spcBef>
                <a:spcPts val="0"/>
              </a:spcBef>
              <a:spcAft>
                <a:spcPts val="0"/>
              </a:spcAft>
              <a:buSzPts val="4000"/>
              <a:buNone/>
              <a:defRPr sz="4000"/>
            </a:lvl6pPr>
            <a:lvl7pPr lvl="6" rtl="0" algn="ctr">
              <a:spcBef>
                <a:spcPts val="0"/>
              </a:spcBef>
              <a:spcAft>
                <a:spcPts val="0"/>
              </a:spcAft>
              <a:buSzPts val="4000"/>
              <a:buNone/>
              <a:defRPr sz="4000"/>
            </a:lvl7pPr>
            <a:lvl8pPr lvl="7" rtl="0" algn="ctr">
              <a:spcBef>
                <a:spcPts val="0"/>
              </a:spcBef>
              <a:spcAft>
                <a:spcPts val="0"/>
              </a:spcAft>
              <a:buSzPts val="4000"/>
              <a:buNone/>
              <a:defRPr sz="4000"/>
            </a:lvl8pPr>
            <a:lvl9pPr lvl="8" rtl="0" algn="ctr">
              <a:spcBef>
                <a:spcPts val="0"/>
              </a:spcBef>
              <a:spcAft>
                <a:spcPts val="0"/>
              </a:spcAft>
              <a:buSzPts val="4000"/>
              <a:buNone/>
              <a:defRPr sz="4000"/>
            </a:lvl9pPr>
          </a:lstStyle>
          <a:p/>
        </p:txBody>
      </p:sp>
      <p:sp>
        <p:nvSpPr>
          <p:cNvPr id="17" name="Google Shape;17;p3"/>
          <p:cNvSpPr txBox="1"/>
          <p:nvPr>
            <p:ph idx="1" type="subTitle"/>
          </p:nvPr>
        </p:nvSpPr>
        <p:spPr>
          <a:xfrm>
            <a:off x="884076" y="3182975"/>
            <a:ext cx="72213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B7B7B7"/>
              </a:buClr>
              <a:buSzPts val="3000"/>
              <a:buNone/>
              <a:defRPr>
                <a:solidFill>
                  <a:srgbClr val="B7B7B7"/>
                </a:solidFill>
              </a:defRPr>
            </a:lvl1pPr>
            <a:lvl2pPr lvl="1" rtl="0">
              <a:spcBef>
                <a:spcPts val="0"/>
              </a:spcBef>
              <a:spcAft>
                <a:spcPts val="0"/>
              </a:spcAft>
              <a:buClr>
                <a:srgbClr val="B7B7B7"/>
              </a:buClr>
              <a:buSzPts val="3000"/>
              <a:buNone/>
              <a:defRPr sz="3000">
                <a:solidFill>
                  <a:srgbClr val="B7B7B7"/>
                </a:solidFill>
              </a:defRPr>
            </a:lvl2pPr>
            <a:lvl3pPr lvl="2" rtl="0">
              <a:spcBef>
                <a:spcPts val="0"/>
              </a:spcBef>
              <a:spcAft>
                <a:spcPts val="0"/>
              </a:spcAft>
              <a:buClr>
                <a:srgbClr val="B7B7B7"/>
              </a:buClr>
              <a:buSzPts val="3000"/>
              <a:buNone/>
              <a:defRPr sz="3000">
                <a:solidFill>
                  <a:srgbClr val="B7B7B7"/>
                </a:solidFill>
              </a:defRPr>
            </a:lvl3pPr>
            <a:lvl4pPr lvl="3" rtl="0">
              <a:spcBef>
                <a:spcPts val="0"/>
              </a:spcBef>
              <a:spcAft>
                <a:spcPts val="0"/>
              </a:spcAft>
              <a:buClr>
                <a:srgbClr val="B7B7B7"/>
              </a:buClr>
              <a:buSzPts val="3000"/>
              <a:buNone/>
              <a:defRPr sz="3000">
                <a:solidFill>
                  <a:srgbClr val="B7B7B7"/>
                </a:solidFill>
              </a:defRPr>
            </a:lvl4pPr>
            <a:lvl5pPr lvl="4" rtl="0">
              <a:spcBef>
                <a:spcPts val="0"/>
              </a:spcBef>
              <a:spcAft>
                <a:spcPts val="0"/>
              </a:spcAft>
              <a:buClr>
                <a:srgbClr val="B7B7B7"/>
              </a:buClr>
              <a:buSzPts val="3000"/>
              <a:buNone/>
              <a:defRPr sz="3000">
                <a:solidFill>
                  <a:srgbClr val="B7B7B7"/>
                </a:solidFill>
              </a:defRPr>
            </a:lvl5pPr>
            <a:lvl6pPr lvl="5" rtl="0">
              <a:spcBef>
                <a:spcPts val="0"/>
              </a:spcBef>
              <a:spcAft>
                <a:spcPts val="0"/>
              </a:spcAft>
              <a:buClr>
                <a:srgbClr val="B7B7B7"/>
              </a:buClr>
              <a:buSzPts val="3000"/>
              <a:buNone/>
              <a:defRPr sz="3000">
                <a:solidFill>
                  <a:srgbClr val="B7B7B7"/>
                </a:solidFill>
              </a:defRPr>
            </a:lvl6pPr>
            <a:lvl7pPr lvl="6" rtl="0">
              <a:spcBef>
                <a:spcPts val="0"/>
              </a:spcBef>
              <a:spcAft>
                <a:spcPts val="0"/>
              </a:spcAft>
              <a:buClr>
                <a:srgbClr val="B7B7B7"/>
              </a:buClr>
              <a:buSzPts val="3000"/>
              <a:buNone/>
              <a:defRPr sz="3000">
                <a:solidFill>
                  <a:srgbClr val="B7B7B7"/>
                </a:solidFill>
              </a:defRPr>
            </a:lvl7pPr>
            <a:lvl8pPr lvl="7" rtl="0">
              <a:spcBef>
                <a:spcPts val="0"/>
              </a:spcBef>
              <a:spcAft>
                <a:spcPts val="0"/>
              </a:spcAft>
              <a:buClr>
                <a:srgbClr val="B7B7B7"/>
              </a:buClr>
              <a:buSzPts val="3000"/>
              <a:buNone/>
              <a:defRPr sz="3000">
                <a:solidFill>
                  <a:srgbClr val="B7B7B7"/>
                </a:solidFill>
              </a:defRPr>
            </a:lvl8pPr>
            <a:lvl9pPr lvl="8" rtl="0">
              <a:spcBef>
                <a:spcPts val="0"/>
              </a:spcBef>
              <a:spcAft>
                <a:spcPts val="0"/>
              </a:spcAft>
              <a:buClr>
                <a:srgbClr val="B7B7B7"/>
              </a:buClr>
              <a:buSzPts val="3000"/>
              <a:buNone/>
              <a:defRPr sz="3000">
                <a:solidFill>
                  <a:srgbClr val="B7B7B7"/>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4" name="Shape 94"/>
        <p:cNvGrpSpPr/>
        <p:nvPr/>
      </p:nvGrpSpPr>
      <p:grpSpPr>
        <a:xfrm>
          <a:off x="0" y="0"/>
          <a:ext cx="0" cy="0"/>
          <a:chOff x="0" y="0"/>
          <a:chExt cx="0" cy="0"/>
        </a:xfrm>
      </p:grpSpPr>
      <p:sp>
        <p:nvSpPr>
          <p:cNvPr id="95" name="Google Shape;95;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6" name="Google Shape;96;p22"/>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7" name="Google Shape;97;p2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98" name="Google Shape;9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sp>
        <p:nvSpPr>
          <p:cNvPr id="100" name="Google Shape;100;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1" name="Google Shape;101;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2" name="Shape 102"/>
        <p:cNvGrpSpPr/>
        <p:nvPr/>
      </p:nvGrpSpPr>
      <p:grpSpPr>
        <a:xfrm>
          <a:off x="0" y="0"/>
          <a:ext cx="0" cy="0"/>
          <a:chOff x="0" y="0"/>
          <a:chExt cx="0" cy="0"/>
        </a:xfrm>
      </p:grpSpPr>
      <p:sp>
        <p:nvSpPr>
          <p:cNvPr id="103" name="Google Shape;103;p24"/>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04" name="Google Shape;104;p24"/>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5" name="Google Shape;105;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106" name="Shape 106"/>
        <p:cNvGrpSpPr/>
        <p:nvPr/>
      </p:nvGrpSpPr>
      <p:grpSpPr>
        <a:xfrm>
          <a:off x="0" y="0"/>
          <a:ext cx="0" cy="0"/>
          <a:chOff x="0" y="0"/>
          <a:chExt cx="0" cy="0"/>
        </a:xfrm>
      </p:grpSpPr>
      <p:sp>
        <p:nvSpPr>
          <p:cNvPr id="107" name="Google Shape;107;p25"/>
          <p:cNvSpPr txBox="1"/>
          <p:nvPr>
            <p:ph type="title"/>
          </p:nvPr>
        </p:nvSpPr>
        <p:spPr>
          <a:xfrm>
            <a:off x="490250" y="526350"/>
            <a:ext cx="57975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08" name="Google Shape;108;p2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9" name="Shape 109"/>
        <p:cNvGrpSpPr/>
        <p:nvPr/>
      </p:nvGrpSpPr>
      <p:grpSpPr>
        <a:xfrm>
          <a:off x="0" y="0"/>
          <a:ext cx="0" cy="0"/>
          <a:chOff x="0" y="0"/>
          <a:chExt cx="0" cy="0"/>
        </a:xfrm>
      </p:grpSpPr>
      <p:sp>
        <p:nvSpPr>
          <p:cNvPr id="110" name="Google Shape;110;p26"/>
          <p:cNvSpPr/>
          <p:nvPr/>
        </p:nvSpPr>
        <p:spPr>
          <a:xfrm>
            <a:off x="4572000" y="75"/>
            <a:ext cx="4572000" cy="5143500"/>
          </a:xfrm>
          <a:prstGeom prst="rect">
            <a:avLst/>
          </a:prstGeom>
          <a:solidFill>
            <a:srgbClr val="3C5B82"/>
          </a:solid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1" name="Google Shape;111;p26"/>
          <p:cNvCxnSpPr/>
          <p:nvPr/>
        </p:nvCxnSpPr>
        <p:spPr>
          <a:xfrm>
            <a:off x="5029675" y="4495500"/>
            <a:ext cx="468300" cy="0"/>
          </a:xfrm>
          <a:prstGeom prst="straightConnector1">
            <a:avLst/>
          </a:prstGeom>
          <a:noFill/>
          <a:ln cap="flat" cmpd="sng" w="19050">
            <a:solidFill>
              <a:srgbClr val="FF4646"/>
            </a:solidFill>
            <a:prstDash val="solid"/>
            <a:round/>
            <a:headEnd len="sm" w="sm" type="none"/>
            <a:tailEnd len="sm" w="sm" type="none"/>
          </a:ln>
        </p:spPr>
      </p:cxnSp>
      <p:sp>
        <p:nvSpPr>
          <p:cNvPr id="112" name="Google Shape;112;p26"/>
          <p:cNvSpPr txBox="1"/>
          <p:nvPr>
            <p:ph type="title"/>
          </p:nvPr>
        </p:nvSpPr>
        <p:spPr>
          <a:xfrm>
            <a:off x="265500" y="1205825"/>
            <a:ext cx="4045200" cy="1509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13" name="Google Shape;113;p26"/>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14" name="Google Shape;114;p2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115" name="Google Shape;115;p2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7"/>
          <p:cNvSpPr txBox="1"/>
          <p:nvPr>
            <p:ph idx="1" type="body"/>
          </p:nvPr>
        </p:nvSpPr>
        <p:spPr>
          <a:xfrm>
            <a:off x="311700" y="4236825"/>
            <a:ext cx="5998800" cy="5988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2100"/>
              <a:buNone/>
              <a:defRPr sz="2100"/>
            </a:lvl1pPr>
          </a:lstStyle>
          <a:p/>
        </p:txBody>
      </p:sp>
      <p:sp>
        <p:nvSpPr>
          <p:cNvPr id="118" name="Google Shape;118;p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8"/>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8"/>
          <p:cNvSpPr txBox="1"/>
          <p:nvPr>
            <p:ph hasCustomPrompt="1" type="title"/>
          </p:nvPr>
        </p:nvSpPr>
        <p:spPr>
          <a:xfrm>
            <a:off x="311700" y="991475"/>
            <a:ext cx="8520600" cy="1917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14000"/>
              <a:buNone/>
              <a:defRPr b="1" sz="14000"/>
            </a:lvl1pPr>
            <a:lvl2pPr lvl="1" rtl="0" algn="ctr">
              <a:spcBef>
                <a:spcPts val="0"/>
              </a:spcBef>
              <a:spcAft>
                <a:spcPts val="0"/>
              </a:spcAft>
              <a:buSzPts val="14000"/>
              <a:buNone/>
              <a:defRPr b="1" sz="14000"/>
            </a:lvl2pPr>
            <a:lvl3pPr lvl="2" rtl="0" algn="ctr">
              <a:spcBef>
                <a:spcPts val="0"/>
              </a:spcBef>
              <a:spcAft>
                <a:spcPts val="0"/>
              </a:spcAft>
              <a:buSzPts val="14000"/>
              <a:buNone/>
              <a:defRPr b="1" sz="14000"/>
            </a:lvl3pPr>
            <a:lvl4pPr lvl="3" rtl="0" algn="ctr">
              <a:spcBef>
                <a:spcPts val="0"/>
              </a:spcBef>
              <a:spcAft>
                <a:spcPts val="0"/>
              </a:spcAft>
              <a:buSzPts val="14000"/>
              <a:buNone/>
              <a:defRPr b="1" sz="14000"/>
            </a:lvl4pPr>
            <a:lvl5pPr lvl="4" rtl="0" algn="ctr">
              <a:spcBef>
                <a:spcPts val="0"/>
              </a:spcBef>
              <a:spcAft>
                <a:spcPts val="0"/>
              </a:spcAft>
              <a:buSzPts val="14000"/>
              <a:buNone/>
              <a:defRPr b="1" sz="14000"/>
            </a:lvl5pPr>
            <a:lvl6pPr lvl="5" rtl="0" algn="ctr">
              <a:spcBef>
                <a:spcPts val="0"/>
              </a:spcBef>
              <a:spcAft>
                <a:spcPts val="0"/>
              </a:spcAft>
              <a:buSzPts val="14000"/>
              <a:buNone/>
              <a:defRPr b="1" sz="14000"/>
            </a:lvl6pPr>
            <a:lvl7pPr lvl="6" rtl="0" algn="ctr">
              <a:spcBef>
                <a:spcPts val="0"/>
              </a:spcBef>
              <a:spcAft>
                <a:spcPts val="0"/>
              </a:spcAft>
              <a:buSzPts val="14000"/>
              <a:buNone/>
              <a:defRPr b="1" sz="14000"/>
            </a:lvl7pPr>
            <a:lvl8pPr lvl="7" rtl="0" algn="ctr">
              <a:spcBef>
                <a:spcPts val="0"/>
              </a:spcBef>
              <a:spcAft>
                <a:spcPts val="0"/>
              </a:spcAft>
              <a:buSzPts val="14000"/>
              <a:buNone/>
              <a:defRPr b="1" sz="14000"/>
            </a:lvl8pPr>
            <a:lvl9pPr lvl="8" rtl="0" algn="ctr">
              <a:spcBef>
                <a:spcPts val="0"/>
              </a:spcBef>
              <a:spcAft>
                <a:spcPts val="0"/>
              </a:spcAft>
              <a:buSzPts val="14000"/>
              <a:buNone/>
              <a:defRPr b="1" sz="14000"/>
            </a:lvl9pPr>
          </a:lstStyle>
          <a:p>
            <a:r>
              <a:t>xx%</a:t>
            </a:r>
          </a:p>
        </p:txBody>
      </p:sp>
      <p:sp>
        <p:nvSpPr>
          <p:cNvPr id="122" name="Google Shape;122;p28"/>
          <p:cNvSpPr txBox="1"/>
          <p:nvPr>
            <p:ph idx="1" type="body"/>
          </p:nvPr>
        </p:nvSpPr>
        <p:spPr>
          <a:xfrm>
            <a:off x="311700" y="3071300"/>
            <a:ext cx="8520600" cy="901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23" name="Google Shape;123;p2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4" name="Shape 124"/>
        <p:cNvGrpSpPr/>
        <p:nvPr/>
      </p:nvGrpSpPr>
      <p:grpSpPr>
        <a:xfrm>
          <a:off x="0" y="0"/>
          <a:ext cx="0" cy="0"/>
          <a:chOff x="0" y="0"/>
          <a:chExt cx="0" cy="0"/>
        </a:xfrm>
      </p:grpSpPr>
      <p:sp>
        <p:nvSpPr>
          <p:cNvPr id="125" name="Google Shape;125;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0" name="Shape 130"/>
        <p:cNvGrpSpPr/>
        <p:nvPr/>
      </p:nvGrpSpPr>
      <p:grpSpPr>
        <a:xfrm>
          <a:off x="0" y="0"/>
          <a:ext cx="0" cy="0"/>
          <a:chOff x="0" y="0"/>
          <a:chExt cx="0" cy="0"/>
        </a:xfrm>
      </p:grpSpPr>
      <p:sp>
        <p:nvSpPr>
          <p:cNvPr id="131" name="Google Shape;131;p31"/>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32" name="Google Shape;132;p31"/>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33" name="Google Shape;133;p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4" name="Shape 134"/>
        <p:cNvGrpSpPr/>
        <p:nvPr/>
      </p:nvGrpSpPr>
      <p:grpSpPr>
        <a:xfrm>
          <a:off x="0" y="0"/>
          <a:ext cx="0" cy="0"/>
          <a:chOff x="0" y="0"/>
          <a:chExt cx="0" cy="0"/>
        </a:xfrm>
      </p:grpSpPr>
      <p:sp>
        <p:nvSpPr>
          <p:cNvPr id="135" name="Google Shape;135;p3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36" name="Google Shape;136;p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rgbClr val="FFFFFF"/>
        </a:solidFill>
      </p:bgPr>
    </p:bg>
    <p:spTree>
      <p:nvGrpSpPr>
        <p:cNvPr id="18" name="Shape 18"/>
        <p:cNvGrpSpPr/>
        <p:nvPr/>
      </p:nvGrpSpPr>
      <p:grpSpPr>
        <a:xfrm>
          <a:off x="0" y="0"/>
          <a:ext cx="0" cy="0"/>
          <a:chOff x="0" y="0"/>
          <a:chExt cx="0" cy="0"/>
        </a:xfrm>
      </p:grpSpPr>
      <p:sp>
        <p:nvSpPr>
          <p:cNvPr id="19" name="Google Shape;19;p4"/>
          <p:cNvSpPr/>
          <p:nvPr/>
        </p:nvSpPr>
        <p:spPr>
          <a:xfrm>
            <a:off x="0" y="-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7" name="Shape 137"/>
        <p:cNvGrpSpPr/>
        <p:nvPr/>
      </p:nvGrpSpPr>
      <p:grpSpPr>
        <a:xfrm>
          <a:off x="0" y="0"/>
          <a:ext cx="0" cy="0"/>
          <a:chOff x="0" y="0"/>
          <a:chExt cx="0" cy="0"/>
        </a:xfrm>
      </p:grpSpPr>
      <p:sp>
        <p:nvSpPr>
          <p:cNvPr id="138" name="Google Shape;138;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39" name="Google Shape;139;p3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40" name="Google Shape;140;p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1" name="Shape 141"/>
        <p:cNvGrpSpPr/>
        <p:nvPr/>
      </p:nvGrpSpPr>
      <p:grpSpPr>
        <a:xfrm>
          <a:off x="0" y="0"/>
          <a:ext cx="0" cy="0"/>
          <a:chOff x="0" y="0"/>
          <a:chExt cx="0" cy="0"/>
        </a:xfrm>
      </p:grpSpPr>
      <p:sp>
        <p:nvSpPr>
          <p:cNvPr id="142" name="Google Shape;142;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3" name="Google Shape;143;p3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4" name="Google Shape;144;p34"/>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5" name="Google Shape;145;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46" name="Shape 146"/>
        <p:cNvGrpSpPr/>
        <p:nvPr/>
      </p:nvGrpSpPr>
      <p:grpSpPr>
        <a:xfrm>
          <a:off x="0" y="0"/>
          <a:ext cx="0" cy="0"/>
          <a:chOff x="0" y="0"/>
          <a:chExt cx="0" cy="0"/>
        </a:xfrm>
      </p:grpSpPr>
      <p:sp>
        <p:nvSpPr>
          <p:cNvPr id="147" name="Google Shape;147;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48" name="Google Shape;148;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9" name="Shape 149"/>
        <p:cNvGrpSpPr/>
        <p:nvPr/>
      </p:nvGrpSpPr>
      <p:grpSpPr>
        <a:xfrm>
          <a:off x="0" y="0"/>
          <a:ext cx="0" cy="0"/>
          <a:chOff x="0" y="0"/>
          <a:chExt cx="0" cy="0"/>
        </a:xfrm>
      </p:grpSpPr>
      <p:sp>
        <p:nvSpPr>
          <p:cNvPr id="150" name="Google Shape;150;p36"/>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1" name="Google Shape;151;p36"/>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52" name="Google Shape;152;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53" name="Shape 153"/>
        <p:cNvGrpSpPr/>
        <p:nvPr/>
      </p:nvGrpSpPr>
      <p:grpSpPr>
        <a:xfrm>
          <a:off x="0" y="0"/>
          <a:ext cx="0" cy="0"/>
          <a:chOff x="0" y="0"/>
          <a:chExt cx="0" cy="0"/>
        </a:xfrm>
      </p:grpSpPr>
      <p:sp>
        <p:nvSpPr>
          <p:cNvPr id="154" name="Google Shape;154;p37"/>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55" name="Google Shape;155;p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56" name="Shape 156"/>
        <p:cNvGrpSpPr/>
        <p:nvPr/>
      </p:nvGrpSpPr>
      <p:grpSpPr>
        <a:xfrm>
          <a:off x="0" y="0"/>
          <a:ext cx="0" cy="0"/>
          <a:chOff x="0" y="0"/>
          <a:chExt cx="0" cy="0"/>
        </a:xfrm>
      </p:grpSpPr>
      <p:sp>
        <p:nvSpPr>
          <p:cNvPr id="157" name="Google Shape;157;p3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38"/>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59" name="Google Shape;159;p38"/>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60" name="Google Shape;160;p38"/>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61" name="Google Shape;161;p3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2" name="Shape 162"/>
        <p:cNvGrpSpPr/>
        <p:nvPr/>
      </p:nvGrpSpPr>
      <p:grpSpPr>
        <a:xfrm>
          <a:off x="0" y="0"/>
          <a:ext cx="0" cy="0"/>
          <a:chOff x="0" y="0"/>
          <a:chExt cx="0" cy="0"/>
        </a:xfrm>
      </p:grpSpPr>
      <p:sp>
        <p:nvSpPr>
          <p:cNvPr id="163" name="Google Shape;163;p39"/>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164" name="Google Shape;164;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5" name="Shape 165"/>
        <p:cNvGrpSpPr/>
        <p:nvPr/>
      </p:nvGrpSpPr>
      <p:grpSpPr>
        <a:xfrm>
          <a:off x="0" y="0"/>
          <a:ext cx="0" cy="0"/>
          <a:chOff x="0" y="0"/>
          <a:chExt cx="0" cy="0"/>
        </a:xfrm>
      </p:grpSpPr>
      <p:sp>
        <p:nvSpPr>
          <p:cNvPr id="166" name="Google Shape;166;p40"/>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7" name="Google Shape;167;p40"/>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168" name="Google Shape;168;p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9" name="Shape 169"/>
        <p:cNvGrpSpPr/>
        <p:nvPr/>
      </p:nvGrpSpPr>
      <p:grpSpPr>
        <a:xfrm>
          <a:off x="0" y="0"/>
          <a:ext cx="0" cy="0"/>
          <a:chOff x="0" y="0"/>
          <a:chExt cx="0" cy="0"/>
        </a:xfrm>
      </p:grpSpPr>
      <p:sp>
        <p:nvSpPr>
          <p:cNvPr id="170" name="Google Shape;170;p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leaf)" type="tx">
  <p:cSld name="TITLE_AND_BODY">
    <p:spTree>
      <p:nvGrpSpPr>
        <p:cNvPr id="20" name="Shape 20"/>
        <p:cNvGrpSpPr/>
        <p:nvPr/>
      </p:nvGrpSpPr>
      <p:grpSpPr>
        <a:xfrm>
          <a:off x="0" y="0"/>
          <a:ext cx="0" cy="0"/>
          <a:chOff x="0" y="0"/>
          <a:chExt cx="0" cy="0"/>
        </a:xfrm>
      </p:grpSpPr>
      <p:sp>
        <p:nvSpPr>
          <p:cNvPr id="21" name="Google Shape;21;p5"/>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317500" lvl="0" marL="457200" rtl="0" algn="l">
              <a:spcBef>
                <a:spcPts val="0"/>
              </a:spcBef>
              <a:spcAft>
                <a:spcPts val="0"/>
              </a:spcAft>
              <a:buSzPts val="1400"/>
              <a:buChar char="●"/>
            </a:pPr>
            <a:r>
              <a:t/>
            </a:r>
            <a:endParaRPr/>
          </a:p>
        </p:txBody>
      </p:sp>
      <p:sp>
        <p:nvSpPr>
          <p:cNvPr id="22" name="Google Shape;22;p5"/>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p:txBody>
      </p:sp>
      <p:sp>
        <p:nvSpPr>
          <p:cNvPr id="23" name="Google Shape;23;p5"/>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a:spcBef>
                <a:spcPts val="600"/>
              </a:spcBef>
              <a:spcAft>
                <a:spcPts val="0"/>
              </a:spcAft>
              <a:buSzPts val="2400"/>
              <a:buChar char="◍"/>
              <a:defRPr sz="24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ea)">
  <p:cSld name="TITLE_AND_BODY_1">
    <p:spTree>
      <p:nvGrpSpPr>
        <p:cNvPr id="24" name="Shape 24"/>
        <p:cNvGrpSpPr/>
        <p:nvPr/>
      </p:nvGrpSpPr>
      <p:grpSpPr>
        <a:xfrm>
          <a:off x="0" y="0"/>
          <a:ext cx="0" cy="0"/>
          <a:chOff x="0" y="0"/>
          <a:chExt cx="0" cy="0"/>
        </a:xfrm>
      </p:grpSpPr>
      <p:sp>
        <p:nvSpPr>
          <p:cNvPr id="25" name="Google Shape;25;p6"/>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6"/>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539EB9"/>
              </a:buClr>
              <a:buSzPts val="2400"/>
              <a:buNone/>
              <a:defRPr>
                <a:solidFill>
                  <a:srgbClr val="539EB9"/>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
        <p:nvSpPr>
          <p:cNvPr id="27" name="Google Shape;27;p6"/>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rtl="0">
              <a:spcBef>
                <a:spcPts val="600"/>
              </a:spcBef>
              <a:spcAft>
                <a:spcPts val="0"/>
              </a:spcAft>
              <a:buClr>
                <a:srgbClr val="539EB9"/>
              </a:buClr>
              <a:buSzPts val="2400"/>
              <a:buChar char="◍"/>
              <a:defRPr sz="2400"/>
            </a:lvl1pPr>
            <a:lvl2pPr indent="-342900" lvl="1" marL="914400" rtl="0">
              <a:spcBef>
                <a:spcPts val="0"/>
              </a:spcBef>
              <a:spcAft>
                <a:spcPts val="0"/>
              </a:spcAft>
              <a:buClr>
                <a:srgbClr val="539EB9"/>
              </a:buClr>
              <a:buSzPts val="1800"/>
              <a:buChar char="○"/>
              <a:defRPr sz="1800"/>
            </a:lvl2pPr>
            <a:lvl3pPr indent="-342900" lvl="2" marL="1371600" rtl="0">
              <a:spcBef>
                <a:spcPts val="0"/>
              </a:spcBef>
              <a:spcAft>
                <a:spcPts val="0"/>
              </a:spcAft>
              <a:buClr>
                <a:srgbClr val="539EB9"/>
              </a:buClr>
              <a:buSzPts val="1800"/>
              <a:buChar char="■"/>
              <a:defRPr sz="1800"/>
            </a:lvl3pPr>
            <a:lvl4pPr indent="-342900" lvl="3" marL="1828800" rtl="0">
              <a:spcBef>
                <a:spcPts val="0"/>
              </a:spcBef>
              <a:spcAft>
                <a:spcPts val="0"/>
              </a:spcAft>
              <a:buClr>
                <a:srgbClr val="539EB9"/>
              </a:buClr>
              <a:buSzPts val="1800"/>
              <a:buChar char="●"/>
              <a:defRPr/>
            </a:lvl4pPr>
            <a:lvl5pPr indent="-342900" lvl="4" marL="2286000" rtl="0">
              <a:spcBef>
                <a:spcPts val="0"/>
              </a:spcBef>
              <a:spcAft>
                <a:spcPts val="0"/>
              </a:spcAft>
              <a:buClr>
                <a:srgbClr val="539EB9"/>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ky)">
  <p:cSld name="TITLE_AND_BODY_1_1">
    <p:spTree>
      <p:nvGrpSpPr>
        <p:cNvPr id="28" name="Shape 28"/>
        <p:cNvGrpSpPr/>
        <p:nvPr/>
      </p:nvGrpSpPr>
      <p:grpSpPr>
        <a:xfrm>
          <a:off x="0" y="0"/>
          <a:ext cx="0" cy="0"/>
          <a:chOff x="0" y="0"/>
          <a:chExt cx="0" cy="0"/>
        </a:xfrm>
      </p:grpSpPr>
      <p:sp>
        <p:nvSpPr>
          <p:cNvPr id="29" name="Google Shape;29;p7"/>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7"/>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
        <p:nvSpPr>
          <p:cNvPr id="31" name="Google Shape;31;p7"/>
          <p:cNvSpPr txBox="1"/>
          <p:nvPr>
            <p:ph idx="1" type="body"/>
          </p:nvPr>
        </p:nvSpPr>
        <p:spPr>
          <a:xfrm>
            <a:off x="2257425" y="1709141"/>
            <a:ext cx="6153300" cy="3159600"/>
          </a:xfrm>
          <a:prstGeom prst="rect">
            <a:avLst/>
          </a:prstGeom>
        </p:spPr>
        <p:txBody>
          <a:bodyPr anchorCtr="0" anchor="t" bIns="91425" lIns="91425" spcFirstLastPara="1" rIns="91425" wrap="square" tIns="91425">
            <a:noAutofit/>
          </a:bodyPr>
          <a:lstStyle>
            <a:lvl1pPr indent="-381000" lvl="0" marL="457200" rtl="0">
              <a:spcBef>
                <a:spcPts val="600"/>
              </a:spcBef>
              <a:spcAft>
                <a:spcPts val="0"/>
              </a:spcAft>
              <a:buClr>
                <a:srgbClr val="689EE1"/>
              </a:buClr>
              <a:buSzPts val="2400"/>
              <a:buChar char="◍"/>
              <a:defRPr sz="24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leaf)" type="twoColTx">
  <p:cSld name="TITLE_AND_TWO_COLUMNS">
    <p:spTree>
      <p:nvGrpSpPr>
        <p:cNvPr id="32" name="Shape 32"/>
        <p:cNvGrpSpPr/>
        <p:nvPr/>
      </p:nvGrpSpPr>
      <p:grpSpPr>
        <a:xfrm>
          <a:off x="0" y="0"/>
          <a:ext cx="0" cy="0"/>
          <a:chOff x="0" y="0"/>
          <a:chExt cx="0" cy="0"/>
        </a:xfrm>
      </p:grpSpPr>
      <p:sp>
        <p:nvSpPr>
          <p:cNvPr id="33" name="Google Shape;33;p8"/>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8"/>
          <p:cNvSpPr txBox="1"/>
          <p:nvPr>
            <p:ph idx="1" type="body"/>
          </p:nvPr>
        </p:nvSpPr>
        <p:spPr>
          <a:xfrm>
            <a:off x="2257425" y="1764506"/>
            <a:ext cx="3120900" cy="31611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5" name="Google Shape;35;p8"/>
          <p:cNvSpPr txBox="1"/>
          <p:nvPr>
            <p:ph idx="2" type="body"/>
          </p:nvPr>
        </p:nvSpPr>
        <p:spPr>
          <a:xfrm>
            <a:off x="5566073" y="1764506"/>
            <a:ext cx="3120900" cy="31611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sz="1800"/>
            </a:lvl2pPr>
            <a:lvl3pPr indent="-342900" lvl="2" marL="1371600">
              <a:spcBef>
                <a:spcPts val="0"/>
              </a:spcBef>
              <a:spcAft>
                <a:spcPts val="0"/>
              </a:spcAft>
              <a:buSzPts val="1800"/>
              <a:buChar char="■"/>
              <a:defRPr sz="1800"/>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6" name="Google Shape;36;p8"/>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sky)">
  <p:cSld name="TITLE_AND_TWO_COLUMNS_2_1">
    <p:spTree>
      <p:nvGrpSpPr>
        <p:cNvPr id="37" name="Shape 37"/>
        <p:cNvGrpSpPr/>
        <p:nvPr/>
      </p:nvGrpSpPr>
      <p:grpSpPr>
        <a:xfrm>
          <a:off x="0" y="0"/>
          <a:ext cx="0" cy="0"/>
          <a:chOff x="0" y="0"/>
          <a:chExt cx="0" cy="0"/>
        </a:xfrm>
      </p:grpSpPr>
      <p:sp>
        <p:nvSpPr>
          <p:cNvPr id="38" name="Google Shape;38;p9"/>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lat land, big sky, Wicken Fen" id="39" name="Google Shape;39;p9"/>
          <p:cNvPicPr preferRelativeResize="0"/>
          <p:nvPr/>
        </p:nvPicPr>
        <p:blipFill rotWithShape="1">
          <a:blip r:embed="rId2">
            <a:alphaModFix/>
          </a:blip>
          <a:srcRect b="32456" l="17543" r="33752" t="27744"/>
          <a:stretch/>
        </p:blipFill>
        <p:spPr>
          <a:xfrm>
            <a:off x="-118825" y="644588"/>
            <a:ext cx="2061925" cy="843093"/>
          </a:xfrm>
          <a:prstGeom prst="rect">
            <a:avLst/>
          </a:prstGeom>
          <a:noFill/>
          <a:ln>
            <a:noFill/>
          </a:ln>
        </p:spPr>
      </p:pic>
      <p:sp>
        <p:nvSpPr>
          <p:cNvPr id="40" name="Google Shape;40;p9"/>
          <p:cNvSpPr txBox="1"/>
          <p:nvPr>
            <p:ph idx="1" type="body"/>
          </p:nvPr>
        </p:nvSpPr>
        <p:spPr>
          <a:xfrm>
            <a:off x="2257425" y="1764506"/>
            <a:ext cx="3120900" cy="3161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Clr>
                <a:srgbClr val="689EE1"/>
              </a:buClr>
              <a:buSzPts val="1800"/>
              <a:buChar char="◍"/>
              <a:defRPr sz="18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1" name="Google Shape;41;p9"/>
          <p:cNvSpPr txBox="1"/>
          <p:nvPr>
            <p:ph idx="2" type="body"/>
          </p:nvPr>
        </p:nvSpPr>
        <p:spPr>
          <a:xfrm>
            <a:off x="5566073" y="1764506"/>
            <a:ext cx="3120900" cy="3161100"/>
          </a:xfrm>
          <a:prstGeom prst="rect">
            <a:avLst/>
          </a:prstGeom>
        </p:spPr>
        <p:txBody>
          <a:bodyPr anchorCtr="0" anchor="t" bIns="91425" lIns="91425" spcFirstLastPara="1" rIns="91425" wrap="square" tIns="91425">
            <a:noAutofit/>
          </a:bodyPr>
          <a:lstStyle>
            <a:lvl1pPr indent="-342900" lvl="0" marL="457200" rtl="0">
              <a:spcBef>
                <a:spcPts val="600"/>
              </a:spcBef>
              <a:spcAft>
                <a:spcPts val="0"/>
              </a:spcAft>
              <a:buClr>
                <a:srgbClr val="689EE1"/>
              </a:buClr>
              <a:buSzPts val="1800"/>
              <a:buChar char="◍"/>
              <a:defRPr sz="1800"/>
            </a:lvl1pPr>
            <a:lvl2pPr indent="-342900" lvl="1" marL="914400" rtl="0">
              <a:spcBef>
                <a:spcPts val="0"/>
              </a:spcBef>
              <a:spcAft>
                <a:spcPts val="0"/>
              </a:spcAft>
              <a:buClr>
                <a:srgbClr val="689EE1"/>
              </a:buClr>
              <a:buSzPts val="1800"/>
              <a:buChar char="○"/>
              <a:defRPr sz="1800"/>
            </a:lvl2pPr>
            <a:lvl3pPr indent="-342900" lvl="2" marL="1371600" rtl="0">
              <a:spcBef>
                <a:spcPts val="0"/>
              </a:spcBef>
              <a:spcAft>
                <a:spcPts val="0"/>
              </a:spcAft>
              <a:buClr>
                <a:srgbClr val="689EE1"/>
              </a:buClr>
              <a:buSzPts val="1800"/>
              <a:buChar char="■"/>
              <a:defRPr sz="1800"/>
            </a:lvl3pPr>
            <a:lvl4pPr indent="-342900" lvl="3" marL="1828800" rtl="0">
              <a:spcBef>
                <a:spcPts val="0"/>
              </a:spcBef>
              <a:spcAft>
                <a:spcPts val="0"/>
              </a:spcAft>
              <a:buClr>
                <a:srgbClr val="689EE1"/>
              </a:buClr>
              <a:buSzPts val="1800"/>
              <a:buChar char="●"/>
              <a:defRPr/>
            </a:lvl4pPr>
            <a:lvl5pPr indent="-342900" lvl="4" marL="2286000" rtl="0">
              <a:spcBef>
                <a:spcPts val="0"/>
              </a:spcBef>
              <a:spcAft>
                <a:spcPts val="0"/>
              </a:spcAft>
              <a:buClr>
                <a:srgbClr val="689EE1"/>
              </a:buClr>
              <a:buSzPts val="1800"/>
              <a:buChar char="○"/>
              <a:defRPr/>
            </a:lvl5pPr>
            <a:lvl6pPr indent="-342900" lvl="5" marL="2743200" rtl="0">
              <a:spcBef>
                <a:spcPts val="0"/>
              </a:spcBef>
              <a:spcAft>
                <a:spcPts val="0"/>
              </a:spcAft>
              <a:buSzPts val="1800"/>
              <a:buChar char="■"/>
              <a:defRPr/>
            </a:lvl6pPr>
            <a:lvl7pPr indent="-342900" lvl="6" marL="3200400" rtl="0">
              <a:spcBef>
                <a:spcPts val="0"/>
              </a:spcBef>
              <a:spcAft>
                <a:spcPts val="0"/>
              </a:spcAft>
              <a:buSzPts val="1800"/>
              <a:buChar char="●"/>
              <a:defRPr/>
            </a:lvl7pPr>
            <a:lvl8pPr indent="-342900" lvl="7" marL="3657600" rtl="0">
              <a:spcBef>
                <a:spcPts val="0"/>
              </a:spcBef>
              <a:spcAft>
                <a:spcPts val="0"/>
              </a:spcAft>
              <a:buSzPts val="1800"/>
              <a:buChar char="○"/>
              <a:defRPr/>
            </a:lvl8pPr>
            <a:lvl9pPr indent="-342900" lvl="8" marL="4114800" rtl="0">
              <a:spcBef>
                <a:spcPts val="0"/>
              </a:spcBef>
              <a:spcAft>
                <a:spcPts val="0"/>
              </a:spcAft>
              <a:buSzPts val="1800"/>
              <a:buChar char="■"/>
              <a:defRPr/>
            </a:lvl9pPr>
          </a:lstStyle>
          <a:p/>
        </p:txBody>
      </p:sp>
      <p:sp>
        <p:nvSpPr>
          <p:cNvPr id="42" name="Google Shape;42;p9"/>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689EE1"/>
              </a:buClr>
              <a:buSzPts val="2400"/>
              <a:buNone/>
              <a:defRPr>
                <a:solidFill>
                  <a:srgbClr val="689EE1"/>
                </a:solidFill>
              </a:defRPr>
            </a:lvl1pPr>
            <a:lvl2pPr lvl="1" rtl="0">
              <a:spcBef>
                <a:spcPts val="0"/>
              </a:spcBef>
              <a:spcAft>
                <a:spcPts val="0"/>
              </a:spcAft>
              <a:buClr>
                <a:srgbClr val="689EE1"/>
              </a:buClr>
              <a:buSzPts val="2400"/>
              <a:buNone/>
              <a:defRPr>
                <a:solidFill>
                  <a:srgbClr val="689EE1"/>
                </a:solidFill>
              </a:defRPr>
            </a:lvl2pPr>
            <a:lvl3pPr lvl="2" rtl="0">
              <a:spcBef>
                <a:spcPts val="0"/>
              </a:spcBef>
              <a:spcAft>
                <a:spcPts val="0"/>
              </a:spcAft>
              <a:buClr>
                <a:srgbClr val="689EE1"/>
              </a:buClr>
              <a:buSzPts val="2400"/>
              <a:buNone/>
              <a:defRPr>
                <a:solidFill>
                  <a:srgbClr val="689EE1"/>
                </a:solidFill>
              </a:defRPr>
            </a:lvl3pPr>
            <a:lvl4pPr lvl="3" rtl="0">
              <a:spcBef>
                <a:spcPts val="0"/>
              </a:spcBef>
              <a:spcAft>
                <a:spcPts val="0"/>
              </a:spcAft>
              <a:buClr>
                <a:srgbClr val="689EE1"/>
              </a:buClr>
              <a:buSzPts val="2400"/>
              <a:buNone/>
              <a:defRPr>
                <a:solidFill>
                  <a:srgbClr val="689EE1"/>
                </a:solidFill>
              </a:defRPr>
            </a:lvl4pPr>
            <a:lvl5pPr lvl="4" rtl="0">
              <a:spcBef>
                <a:spcPts val="0"/>
              </a:spcBef>
              <a:spcAft>
                <a:spcPts val="0"/>
              </a:spcAft>
              <a:buClr>
                <a:srgbClr val="689EE1"/>
              </a:buClr>
              <a:buSzPts val="2400"/>
              <a:buNone/>
              <a:defRPr>
                <a:solidFill>
                  <a:srgbClr val="689EE1"/>
                </a:solidFill>
              </a:defRPr>
            </a:lvl5pPr>
            <a:lvl6pPr lvl="5" rtl="0">
              <a:spcBef>
                <a:spcPts val="0"/>
              </a:spcBef>
              <a:spcAft>
                <a:spcPts val="0"/>
              </a:spcAft>
              <a:buClr>
                <a:srgbClr val="689EE1"/>
              </a:buClr>
              <a:buSzPts val="2400"/>
              <a:buNone/>
              <a:defRPr>
                <a:solidFill>
                  <a:srgbClr val="689EE1"/>
                </a:solidFill>
              </a:defRPr>
            </a:lvl6pPr>
            <a:lvl7pPr lvl="6" rtl="0">
              <a:spcBef>
                <a:spcPts val="0"/>
              </a:spcBef>
              <a:spcAft>
                <a:spcPts val="0"/>
              </a:spcAft>
              <a:buClr>
                <a:srgbClr val="689EE1"/>
              </a:buClr>
              <a:buSzPts val="2400"/>
              <a:buNone/>
              <a:defRPr>
                <a:solidFill>
                  <a:srgbClr val="689EE1"/>
                </a:solidFill>
              </a:defRPr>
            </a:lvl7pPr>
            <a:lvl8pPr lvl="7" rtl="0">
              <a:spcBef>
                <a:spcPts val="0"/>
              </a:spcBef>
              <a:spcAft>
                <a:spcPts val="0"/>
              </a:spcAft>
              <a:buClr>
                <a:srgbClr val="689EE1"/>
              </a:buClr>
              <a:buSzPts val="2400"/>
              <a:buNone/>
              <a:defRPr>
                <a:solidFill>
                  <a:srgbClr val="689EE1"/>
                </a:solidFill>
              </a:defRPr>
            </a:lvl8pPr>
            <a:lvl9pPr lvl="8" rtl="0">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leaf)">
  <p:cSld name="TITLE_AND_TWO_COLUMNS_1">
    <p:spTree>
      <p:nvGrpSpPr>
        <p:cNvPr id="43" name="Shape 43"/>
        <p:cNvGrpSpPr/>
        <p:nvPr/>
      </p:nvGrpSpPr>
      <p:grpSpPr>
        <a:xfrm>
          <a:off x="0" y="0"/>
          <a:ext cx="0" cy="0"/>
          <a:chOff x="0" y="0"/>
          <a:chExt cx="0" cy="0"/>
        </a:xfrm>
      </p:grpSpPr>
      <p:sp>
        <p:nvSpPr>
          <p:cNvPr id="44" name="Google Shape;44;p10"/>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File:Green leaf leaves.jpg" id="45" name="Google Shape;45;p10"/>
          <p:cNvPicPr preferRelativeResize="0"/>
          <p:nvPr/>
        </p:nvPicPr>
        <p:blipFill rotWithShape="1">
          <a:blip r:embed="rId2">
            <a:alphaModFix/>
          </a:blip>
          <a:srcRect b="19584" l="23060" r="25498" t="43020"/>
          <a:stretch/>
        </p:blipFill>
        <p:spPr>
          <a:xfrm rot="10800000">
            <a:off x="-118827" y="644588"/>
            <a:ext cx="2061926" cy="843094"/>
          </a:xfrm>
          <a:prstGeom prst="rect">
            <a:avLst/>
          </a:prstGeom>
          <a:noFill/>
          <a:ln>
            <a:noFill/>
          </a:ln>
        </p:spPr>
      </p:pic>
      <p:sp>
        <p:nvSpPr>
          <p:cNvPr id="46" name="Google Shape;46;p10"/>
          <p:cNvSpPr txBox="1"/>
          <p:nvPr>
            <p:ph idx="1" type="body"/>
          </p:nvPr>
        </p:nvSpPr>
        <p:spPr>
          <a:xfrm>
            <a:off x="2257426"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7" name="Google Shape;47;p10"/>
          <p:cNvSpPr txBox="1"/>
          <p:nvPr>
            <p:ph idx="2" type="body"/>
          </p:nvPr>
        </p:nvSpPr>
        <p:spPr>
          <a:xfrm>
            <a:off x="4414202"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8" name="Google Shape;48;p10"/>
          <p:cNvSpPr txBox="1"/>
          <p:nvPr>
            <p:ph idx="3" type="body"/>
          </p:nvPr>
        </p:nvSpPr>
        <p:spPr>
          <a:xfrm>
            <a:off x="6570979" y="1864519"/>
            <a:ext cx="2051700" cy="30612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9" name="Google Shape;49;p10"/>
          <p:cNvSpPr txBox="1"/>
          <p:nvPr>
            <p:ph type="title"/>
          </p:nvPr>
        </p:nvSpPr>
        <p:spPr>
          <a:xfrm>
            <a:off x="2257425" y="887475"/>
            <a:ext cx="6153300" cy="7269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3.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2" Type="http://schemas.openxmlformats.org/officeDocument/2006/relationships/theme" Target="../theme/theme1.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0" Type="http://schemas.openxmlformats.org/officeDocument/2006/relationships/slideLayout" Target="../slideLayouts/slideLayout37.xml"/><Relationship Id="rId12" Type="http://schemas.openxmlformats.org/officeDocument/2006/relationships/theme" Target="../theme/theme4.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rgbClr val="8EC641"/>
              </a:buClr>
              <a:buSzPts val="2400"/>
              <a:buFont typeface="Roboto Slab"/>
              <a:buNone/>
              <a:defRPr b="1" sz="2400">
                <a:solidFill>
                  <a:srgbClr val="8EC641"/>
                </a:solidFill>
                <a:latin typeface="Roboto Slab"/>
                <a:ea typeface="Roboto Slab"/>
                <a:cs typeface="Roboto Slab"/>
                <a:sym typeface="Roboto Slab"/>
              </a:defRPr>
            </a:lvl1pPr>
            <a:lvl2pPr lvl="1">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2pPr>
            <a:lvl3pPr lvl="2">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3pPr>
            <a:lvl4pPr lvl="3">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4pPr>
            <a:lvl5pPr lvl="4">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5pPr>
            <a:lvl6pPr lvl="5">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6pPr>
            <a:lvl7pPr lvl="6">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7pPr>
            <a:lvl8pPr lvl="7">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8pPr>
            <a:lvl9pPr lvl="8">
              <a:spcBef>
                <a:spcPts val="0"/>
              </a:spcBef>
              <a:spcAft>
                <a:spcPts val="0"/>
              </a:spcAft>
              <a:buClr>
                <a:schemeClr val="dk1"/>
              </a:buClr>
              <a:buSzPts val="2400"/>
              <a:buFont typeface="Oxygen"/>
              <a:buNone/>
              <a:defRPr b="1" sz="2400">
                <a:solidFill>
                  <a:schemeClr val="dk1"/>
                </a:solidFill>
                <a:latin typeface="Oxygen"/>
                <a:ea typeface="Oxygen"/>
                <a:cs typeface="Oxygen"/>
                <a:sym typeface="Oxygen"/>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Clr>
                <a:srgbClr val="8EC641"/>
              </a:buClr>
              <a:buSzPts val="3000"/>
              <a:buFont typeface="Roboto"/>
              <a:buChar char="◍"/>
              <a:defRPr sz="3000">
                <a:solidFill>
                  <a:srgbClr val="666666"/>
                </a:solidFill>
                <a:latin typeface="Roboto"/>
                <a:ea typeface="Roboto"/>
                <a:cs typeface="Roboto"/>
                <a:sym typeface="Roboto"/>
              </a:defRPr>
            </a:lvl1pPr>
            <a:lvl2pPr indent="-381000" lvl="1" marL="914400">
              <a:spcBef>
                <a:spcPts val="0"/>
              </a:spcBef>
              <a:spcAft>
                <a:spcPts val="0"/>
              </a:spcAft>
              <a:buClr>
                <a:srgbClr val="8EC641"/>
              </a:buClr>
              <a:buSzPts val="2400"/>
              <a:buFont typeface="Roboto"/>
              <a:buChar char="○"/>
              <a:defRPr sz="2400">
                <a:solidFill>
                  <a:srgbClr val="666666"/>
                </a:solidFill>
                <a:latin typeface="Roboto"/>
                <a:ea typeface="Roboto"/>
                <a:cs typeface="Roboto"/>
                <a:sym typeface="Roboto"/>
              </a:defRPr>
            </a:lvl2pPr>
            <a:lvl3pPr indent="-381000" lvl="2" marL="1371600">
              <a:spcBef>
                <a:spcPts val="0"/>
              </a:spcBef>
              <a:spcAft>
                <a:spcPts val="0"/>
              </a:spcAft>
              <a:buClr>
                <a:srgbClr val="8EC641"/>
              </a:buClr>
              <a:buSzPts val="2400"/>
              <a:buFont typeface="Roboto"/>
              <a:buChar char="■"/>
              <a:defRPr sz="2400">
                <a:solidFill>
                  <a:srgbClr val="666666"/>
                </a:solidFill>
                <a:latin typeface="Roboto"/>
                <a:ea typeface="Roboto"/>
                <a:cs typeface="Roboto"/>
                <a:sym typeface="Roboto"/>
              </a:defRPr>
            </a:lvl3pPr>
            <a:lvl4pPr indent="-342900" lvl="3" marL="1828800">
              <a:spcBef>
                <a:spcPts val="0"/>
              </a:spcBef>
              <a:spcAft>
                <a:spcPts val="0"/>
              </a:spcAft>
              <a:buClr>
                <a:srgbClr val="8EC641"/>
              </a:buClr>
              <a:buSzPts val="1800"/>
              <a:buFont typeface="Roboto"/>
              <a:buChar char="●"/>
              <a:defRPr sz="1800">
                <a:solidFill>
                  <a:srgbClr val="666666"/>
                </a:solidFill>
                <a:latin typeface="Roboto"/>
                <a:ea typeface="Roboto"/>
                <a:cs typeface="Roboto"/>
                <a:sym typeface="Roboto"/>
              </a:defRPr>
            </a:lvl4pPr>
            <a:lvl5pPr indent="-342900" lvl="4" marL="2286000">
              <a:spcBef>
                <a:spcPts val="0"/>
              </a:spcBef>
              <a:spcAft>
                <a:spcPts val="0"/>
              </a:spcAft>
              <a:buClr>
                <a:srgbClr val="8EC641"/>
              </a:buClr>
              <a:buSzPts val="1800"/>
              <a:buFont typeface="Roboto"/>
              <a:buChar char="○"/>
              <a:defRPr sz="1800">
                <a:solidFill>
                  <a:srgbClr val="666666"/>
                </a:solidFill>
                <a:latin typeface="Roboto"/>
                <a:ea typeface="Roboto"/>
                <a:cs typeface="Roboto"/>
                <a:sym typeface="Roboto"/>
              </a:defRPr>
            </a:lvl5pPr>
            <a:lvl6pPr indent="-342900" lvl="5" marL="27432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6pPr>
            <a:lvl7pPr indent="-342900" lvl="6" marL="32004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7pPr>
            <a:lvl8pPr indent="-342900" lvl="7" marL="36576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8pPr>
            <a:lvl9pPr indent="-342900" lvl="8" marL="4114800">
              <a:spcBef>
                <a:spcPts val="0"/>
              </a:spcBef>
              <a:spcAft>
                <a:spcPts val="0"/>
              </a:spcAft>
              <a:buClr>
                <a:srgbClr val="666666"/>
              </a:buClr>
              <a:buSzPts val="1800"/>
              <a:buFont typeface="Roboto"/>
              <a:buChar char="■"/>
              <a:defRPr sz="1800">
                <a:solidFill>
                  <a:srgbClr val="666666"/>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76" name="Shape 76"/>
        <p:cNvGrpSpPr/>
        <p:nvPr/>
      </p:nvGrpSpPr>
      <p:grpSpPr>
        <a:xfrm>
          <a:off x="0" y="0"/>
          <a:ext cx="0" cy="0"/>
          <a:chOff x="0" y="0"/>
          <a:chExt cx="0" cy="0"/>
        </a:xfrm>
      </p:grpSpPr>
      <p:sp>
        <p:nvSpPr>
          <p:cNvPr id="77" name="Google Shape;77;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1pPr>
            <a:lvl2pPr lvl="1"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2pPr>
            <a:lvl3pPr lvl="2"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3pPr>
            <a:lvl4pPr lvl="3"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4pPr>
            <a:lvl5pPr lvl="4"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5pPr>
            <a:lvl6pPr lvl="5"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6pPr>
            <a:lvl7pPr lvl="6"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7pPr>
            <a:lvl8pPr lvl="7"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8pPr>
            <a:lvl9pPr lvl="8" rtl="0">
              <a:spcBef>
                <a:spcPts val="0"/>
              </a:spcBef>
              <a:spcAft>
                <a:spcPts val="0"/>
              </a:spcAft>
              <a:buClr>
                <a:srgbClr val="073763"/>
              </a:buClr>
              <a:buSzPts val="2800"/>
              <a:buFont typeface="Proxima Nova"/>
              <a:buNone/>
              <a:defRPr b="1" sz="2800">
                <a:solidFill>
                  <a:srgbClr val="073763"/>
                </a:solidFill>
                <a:latin typeface="Proxima Nova"/>
                <a:ea typeface="Proxima Nova"/>
                <a:cs typeface="Proxima Nova"/>
                <a:sym typeface="Proxima Nova"/>
              </a:defRPr>
            </a:lvl9pPr>
          </a:lstStyle>
          <a:p/>
        </p:txBody>
      </p:sp>
      <p:sp>
        <p:nvSpPr>
          <p:cNvPr id="78" name="Google Shape;78;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accent3"/>
              </a:buClr>
              <a:buSzPts val="1800"/>
              <a:buFont typeface="Proxima Nova"/>
              <a:buChar char="●"/>
              <a:defRPr sz="1800">
                <a:solidFill>
                  <a:schemeClr val="accent3"/>
                </a:solidFill>
                <a:latin typeface="Proxima Nova"/>
                <a:ea typeface="Proxima Nova"/>
                <a:cs typeface="Proxima Nova"/>
                <a:sym typeface="Proxima Nova"/>
              </a:defRPr>
            </a:lvl1pPr>
            <a:lvl2pPr indent="-317500" lvl="1" marL="9144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2pPr>
            <a:lvl3pPr indent="-317500" lvl="2" marL="13716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3pPr>
            <a:lvl4pPr indent="-317500" lvl="3" marL="18288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4pPr>
            <a:lvl5pPr indent="-317500" lvl="4" marL="22860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5pPr>
            <a:lvl6pPr indent="-317500" lvl="5" marL="27432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6pPr>
            <a:lvl7pPr indent="-317500" lvl="6" marL="32004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7pPr>
            <a:lvl8pPr indent="-317500" lvl="7" marL="36576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8pPr>
            <a:lvl9pPr indent="-317500" lvl="8" marL="4114800" rtl="0">
              <a:lnSpc>
                <a:spcPct val="115000"/>
              </a:lnSpc>
              <a:spcBef>
                <a:spcPts val="1600"/>
              </a:spcBef>
              <a:spcAft>
                <a:spcPts val="1600"/>
              </a:spcAft>
              <a:buClr>
                <a:schemeClr val="accent3"/>
              </a:buClr>
              <a:buSzPts val="1400"/>
              <a:buFont typeface="Proxima Nova"/>
              <a:buChar char="■"/>
              <a:defRPr>
                <a:solidFill>
                  <a:schemeClr val="accent3"/>
                </a:solidFill>
                <a:latin typeface="Proxima Nova"/>
                <a:ea typeface="Proxima Nova"/>
                <a:cs typeface="Proxima Nova"/>
                <a:sym typeface="Proxima Nova"/>
              </a:defRPr>
            </a:lvl9pPr>
          </a:lstStyle>
          <a:p/>
        </p:txBody>
      </p:sp>
      <p:sp>
        <p:nvSpPr>
          <p:cNvPr id="79" name="Google Shape;79;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Proxima Nova"/>
                <a:ea typeface="Proxima Nova"/>
                <a:cs typeface="Proxima Nova"/>
                <a:sym typeface="Proxima Nova"/>
              </a:defRPr>
            </a:lvl1pPr>
            <a:lvl2pPr lvl="1" rtl="0" algn="r">
              <a:buNone/>
              <a:defRPr sz="1000">
                <a:solidFill>
                  <a:schemeClr val="dk1"/>
                </a:solidFill>
                <a:latin typeface="Proxima Nova"/>
                <a:ea typeface="Proxima Nova"/>
                <a:cs typeface="Proxima Nova"/>
                <a:sym typeface="Proxima Nova"/>
              </a:defRPr>
            </a:lvl2pPr>
            <a:lvl3pPr lvl="2" rtl="0" algn="r">
              <a:buNone/>
              <a:defRPr sz="1000">
                <a:solidFill>
                  <a:schemeClr val="dk1"/>
                </a:solidFill>
                <a:latin typeface="Proxima Nova"/>
                <a:ea typeface="Proxima Nova"/>
                <a:cs typeface="Proxima Nova"/>
                <a:sym typeface="Proxima Nova"/>
              </a:defRPr>
            </a:lvl3pPr>
            <a:lvl4pPr lvl="3" rtl="0" algn="r">
              <a:buNone/>
              <a:defRPr sz="1000">
                <a:solidFill>
                  <a:schemeClr val="dk1"/>
                </a:solidFill>
                <a:latin typeface="Proxima Nova"/>
                <a:ea typeface="Proxima Nova"/>
                <a:cs typeface="Proxima Nova"/>
                <a:sym typeface="Proxima Nova"/>
              </a:defRPr>
            </a:lvl4pPr>
            <a:lvl5pPr lvl="4" rtl="0" algn="r">
              <a:buNone/>
              <a:defRPr sz="1000">
                <a:solidFill>
                  <a:schemeClr val="dk1"/>
                </a:solidFill>
                <a:latin typeface="Proxima Nova"/>
                <a:ea typeface="Proxima Nova"/>
                <a:cs typeface="Proxima Nova"/>
                <a:sym typeface="Proxima Nova"/>
              </a:defRPr>
            </a:lvl5pPr>
            <a:lvl6pPr lvl="5" rtl="0" algn="r">
              <a:buNone/>
              <a:defRPr sz="1000">
                <a:solidFill>
                  <a:schemeClr val="dk1"/>
                </a:solidFill>
                <a:latin typeface="Proxima Nova"/>
                <a:ea typeface="Proxima Nova"/>
                <a:cs typeface="Proxima Nova"/>
                <a:sym typeface="Proxima Nova"/>
              </a:defRPr>
            </a:lvl6pPr>
            <a:lvl7pPr lvl="6" rtl="0" algn="r">
              <a:buNone/>
              <a:defRPr sz="1000">
                <a:solidFill>
                  <a:schemeClr val="dk1"/>
                </a:solidFill>
                <a:latin typeface="Proxima Nova"/>
                <a:ea typeface="Proxima Nova"/>
                <a:cs typeface="Proxima Nova"/>
                <a:sym typeface="Proxima Nova"/>
              </a:defRPr>
            </a:lvl7pPr>
            <a:lvl8pPr lvl="7" rtl="0" algn="r">
              <a:buNone/>
              <a:defRPr sz="1000">
                <a:solidFill>
                  <a:schemeClr val="dk1"/>
                </a:solidFill>
                <a:latin typeface="Proxima Nova"/>
                <a:ea typeface="Proxima Nova"/>
                <a:cs typeface="Proxima Nova"/>
                <a:sym typeface="Proxima Nova"/>
              </a:defRPr>
            </a:lvl8pPr>
            <a:lvl9pPr lvl="8" rtl="0" algn="r">
              <a:buNone/>
              <a:defRPr sz="1000">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6" name="Shape 126"/>
        <p:cNvGrpSpPr/>
        <p:nvPr/>
      </p:nvGrpSpPr>
      <p:grpSpPr>
        <a:xfrm>
          <a:off x="0" y="0"/>
          <a:ext cx="0" cy="0"/>
          <a:chOff x="0" y="0"/>
          <a:chExt cx="0" cy="0"/>
        </a:xfrm>
      </p:grpSpPr>
      <p:sp>
        <p:nvSpPr>
          <p:cNvPr id="127" name="Google Shape;127;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128" name="Google Shape;128;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129" name="Google Shape;129;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 Id="rId3" Type="http://schemas.openxmlformats.org/officeDocument/2006/relationships/hyperlink" Target="https://docs.google.com/document/d/1VPpMV29-HJUkcHD9jZDilEluN9nhc9-Sb0YX1agvAjo/edit" TargetMode="External"/><Relationship Id="rId4" Type="http://schemas.openxmlformats.org/officeDocument/2006/relationships/image" Target="../media/image16.png"/><Relationship Id="rId5" Type="http://schemas.openxmlformats.org/officeDocument/2006/relationships/hyperlink" Target="https://www.youtube.com/watch?v=0ySuCfuR1R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8.png"/><Relationship Id="rId4" Type="http://schemas.openxmlformats.org/officeDocument/2006/relationships/hyperlink" Target="https://www.ontarioparks.com/park-locator" TargetMode="External"/><Relationship Id="rId5" Type="http://schemas.openxmlformats.org/officeDocument/2006/relationships/image" Target="../media/image11.png"/><Relationship Id="rId6" Type="http://schemas.openxmlformats.org/officeDocument/2006/relationships/hyperlink" Target="https://www.conservationhalton.ca/parks/" TargetMode="External"/><Relationship Id="rId7"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9.png"/><Relationship Id="rId4" Type="http://schemas.openxmlformats.org/officeDocument/2006/relationships/hyperlink" Target="https://www.haltonhikers.com/kerncliff-park"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www.youtube.com/watch?v=j4qFkv7QDXo" TargetMode="External"/><Relationship Id="rId4" Type="http://schemas.openxmlformats.org/officeDocument/2006/relationships/image" Target="../media/image14.jpg"/><Relationship Id="rId5" Type="http://schemas.openxmlformats.org/officeDocument/2006/relationships/hyperlink" Target="https://www.youtube.com/watch?v=j4qFkv7QDX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tc.canada.ca/en/road-transportation/innovative-technologies/zero-emission-vehicles/light-duty-zero-emission-vehicles/eligible-vehicles" TargetMode="External"/><Relationship Id="rId4" Type="http://schemas.openxmlformats.org/officeDocument/2006/relationships/image" Target="../media/image15.png"/><Relationship Id="rId5" Type="http://schemas.openxmlformats.org/officeDocument/2006/relationships/image" Target="../media/image30.png"/><Relationship Id="rId6" Type="http://schemas.openxmlformats.org/officeDocument/2006/relationships/image" Target="../media/image21.png"/><Relationship Id="rId7"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youtube.com/watch?v=kmrx9z8T4Zo" TargetMode="Externa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 Id="rId3" Type="http://schemas.openxmlformats.org/officeDocument/2006/relationships/image" Target="../media/image9.png"/><Relationship Id="rId4" Type="http://schemas.openxmlformats.org/officeDocument/2006/relationships/image" Target="../media/image28.png"/><Relationship Id="rId5"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 Id="rId3"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xml"/><Relationship Id="rId3" Type="http://schemas.openxmlformats.org/officeDocument/2006/relationships/hyperlink" Target="http://ecologicalfootprint.com/" TargetMode="External"/><Relationship Id="rId4" Type="http://schemas.openxmlformats.org/officeDocument/2006/relationships/hyperlink" Target="http://www.footprintcalculator.org/" TargetMode="External"/><Relationship Id="rId5" Type="http://schemas.openxmlformats.org/officeDocument/2006/relationships/image" Target="../media/image31.png"/><Relationship Id="rId6"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youtube.com/watch?v=8SbTzVob15g" TargetMode="External"/><Relationship Id="rId4" Type="http://schemas.openxmlformats.org/officeDocument/2006/relationships/image" Target="../media/image23.png"/><Relationship Id="rId5" Type="http://schemas.openxmlformats.org/officeDocument/2006/relationships/image" Target="../media/image2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hyperlink" Target="https://www.youtube.com/watch?v=WhOrIUlrnP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image" Target="../media/image25.png"/><Relationship Id="rId5"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youtube.com/watch?v=KsA03tysXO8" TargetMode="External"/><Relationship Id="rId4" Type="http://schemas.openxmlformats.org/officeDocument/2006/relationships/image" Target="../media/image27.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sp>
        <p:nvSpPr>
          <p:cNvPr id="175" name="Google Shape;175;p42"/>
          <p:cNvSpPr txBox="1"/>
          <p:nvPr>
            <p:ph idx="4294967295" type="ctrTitle"/>
          </p:nvPr>
        </p:nvSpPr>
        <p:spPr>
          <a:xfrm>
            <a:off x="3772800" y="642346"/>
            <a:ext cx="5648400" cy="784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800">
                <a:solidFill>
                  <a:srgbClr val="FFFFFF"/>
                </a:solidFill>
              </a:rPr>
              <a:t>STARTER</a:t>
            </a:r>
            <a:endParaRPr sz="4800">
              <a:solidFill>
                <a:srgbClr val="FFFFFF"/>
              </a:solidFill>
            </a:endParaRPr>
          </a:p>
        </p:txBody>
      </p:sp>
      <p:sp>
        <p:nvSpPr>
          <p:cNvPr id="176" name="Google Shape;176;p42"/>
          <p:cNvSpPr txBox="1"/>
          <p:nvPr>
            <p:ph idx="4294967295" type="subTitle"/>
          </p:nvPr>
        </p:nvSpPr>
        <p:spPr>
          <a:xfrm>
            <a:off x="4452625" y="1427150"/>
            <a:ext cx="4472400" cy="78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solidFill>
                  <a:srgbClr val="FFFFFF"/>
                </a:solidFill>
              </a:rPr>
              <a:t>Should our G</a:t>
            </a:r>
            <a:r>
              <a:rPr b="1" lang="en">
                <a:solidFill>
                  <a:srgbClr val="FFFFFF"/>
                </a:solidFill>
              </a:rPr>
              <a:t>overnment be allowed to develop the Greenbelt?</a:t>
            </a:r>
            <a:r>
              <a:rPr b="1" lang="en">
                <a:solidFill>
                  <a:srgbClr val="FFFFFF"/>
                </a:solidFill>
              </a:rPr>
              <a:t> </a:t>
            </a:r>
            <a:endParaRPr b="1">
              <a:solidFill>
                <a:srgbClr val="FFFFFF"/>
              </a:solidFill>
            </a:endParaRPr>
          </a:p>
        </p:txBody>
      </p:sp>
      <p:sp>
        <p:nvSpPr>
          <p:cNvPr id="177" name="Google Shape;177;p42"/>
          <p:cNvSpPr txBox="1"/>
          <p:nvPr/>
        </p:nvSpPr>
        <p:spPr>
          <a:xfrm>
            <a:off x="334250" y="4356350"/>
            <a:ext cx="2318400" cy="453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FFFFFF"/>
              </a:solidFill>
            </a:endParaRPr>
          </a:p>
        </p:txBody>
      </p:sp>
      <p:sp>
        <p:nvSpPr>
          <p:cNvPr id="178" name="Google Shape;178;p42"/>
          <p:cNvSpPr txBox="1"/>
          <p:nvPr/>
        </p:nvSpPr>
        <p:spPr>
          <a:xfrm>
            <a:off x="5207100" y="3587375"/>
            <a:ext cx="2779800" cy="108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Roboto"/>
                <a:ea typeface="Roboto"/>
                <a:cs typeface="Roboto"/>
                <a:sym typeface="Roboto"/>
              </a:rPr>
              <a:t>Lesson </a:t>
            </a:r>
            <a:r>
              <a:rPr lang="en" sz="2000" u="sng">
                <a:solidFill>
                  <a:schemeClr val="hlink"/>
                </a:solidFill>
                <a:latin typeface="Roboto"/>
                <a:ea typeface="Roboto"/>
                <a:cs typeface="Roboto"/>
                <a:sym typeface="Roboto"/>
                <a:hlinkClick r:id="rId3"/>
              </a:rPr>
              <a:t>Note</a:t>
            </a:r>
            <a:endParaRPr sz="2000">
              <a:latin typeface="Roboto"/>
              <a:ea typeface="Roboto"/>
              <a:cs typeface="Roboto"/>
              <a:sym typeface="Roboto"/>
            </a:endParaRPr>
          </a:p>
          <a:p>
            <a:pPr indent="0" lvl="0" marL="0" rtl="0" algn="l">
              <a:spcBef>
                <a:spcPts val="0"/>
              </a:spcBef>
              <a:spcAft>
                <a:spcPts val="0"/>
              </a:spcAft>
              <a:buNone/>
            </a:pPr>
            <a:r>
              <a:t/>
            </a:r>
            <a:endParaRPr sz="2000">
              <a:latin typeface="Roboto"/>
              <a:ea typeface="Roboto"/>
              <a:cs typeface="Roboto"/>
              <a:sym typeface="Roboto"/>
            </a:endParaRPr>
          </a:p>
          <a:p>
            <a:pPr indent="0" lvl="0" marL="0" rtl="0" algn="l">
              <a:spcBef>
                <a:spcPts val="0"/>
              </a:spcBef>
              <a:spcAft>
                <a:spcPts val="0"/>
              </a:spcAft>
              <a:buNone/>
            </a:pPr>
            <a:r>
              <a:t/>
            </a:r>
            <a:endParaRPr sz="2000">
              <a:latin typeface="Roboto"/>
              <a:ea typeface="Roboto"/>
              <a:cs typeface="Roboto"/>
              <a:sym typeface="Roboto"/>
            </a:endParaRPr>
          </a:p>
        </p:txBody>
      </p:sp>
      <p:pic>
        <p:nvPicPr>
          <p:cNvPr id="179" name="Google Shape;179;p42"/>
          <p:cNvPicPr preferRelativeResize="0"/>
          <p:nvPr/>
        </p:nvPicPr>
        <p:blipFill>
          <a:blip r:embed="rId4">
            <a:alphaModFix/>
          </a:blip>
          <a:stretch>
            <a:fillRect/>
          </a:stretch>
        </p:blipFill>
        <p:spPr>
          <a:xfrm>
            <a:off x="402325" y="554925"/>
            <a:ext cx="4050300" cy="3738750"/>
          </a:xfrm>
          <a:prstGeom prst="rect">
            <a:avLst/>
          </a:prstGeom>
          <a:noFill/>
          <a:ln>
            <a:noFill/>
          </a:ln>
        </p:spPr>
      </p:pic>
      <p:sp>
        <p:nvSpPr>
          <p:cNvPr id="180" name="Google Shape;180;p42"/>
          <p:cNvSpPr txBox="1"/>
          <p:nvPr/>
        </p:nvSpPr>
        <p:spPr>
          <a:xfrm>
            <a:off x="402325" y="4356350"/>
            <a:ext cx="6440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5"/>
              </a:rPr>
              <a:t>(What is happening now?) - Video</a:t>
            </a:r>
            <a:endParaRPr>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51"/>
          <p:cNvSpPr txBox="1"/>
          <p:nvPr>
            <p:ph idx="4294967295" type="title"/>
          </p:nvPr>
        </p:nvSpPr>
        <p:spPr>
          <a:xfrm>
            <a:off x="389650" y="19480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ctr">
              <a:lnSpc>
                <a:spcPct val="115000"/>
              </a:lnSpc>
              <a:spcBef>
                <a:spcPts val="0"/>
              </a:spcBef>
              <a:spcAft>
                <a:spcPts val="0"/>
              </a:spcAft>
              <a:buNone/>
            </a:pPr>
            <a:r>
              <a:rPr lang="en" sz="3600">
                <a:solidFill>
                  <a:schemeClr val="dk1"/>
                </a:solidFill>
              </a:rPr>
              <a:t>2) </a:t>
            </a:r>
            <a:r>
              <a:rPr lang="en" sz="3600">
                <a:solidFill>
                  <a:schemeClr val="dk1"/>
                </a:solidFill>
              </a:rPr>
              <a:t>Establishing Protected Areas</a:t>
            </a:r>
            <a:endParaRPr sz="3600">
              <a:solidFill>
                <a:srgbClr val="000000"/>
              </a:solidFill>
            </a:endParaRPr>
          </a:p>
        </p:txBody>
      </p:sp>
      <p:sp>
        <p:nvSpPr>
          <p:cNvPr id="249" name="Google Shape;249;p51"/>
          <p:cNvSpPr txBox="1"/>
          <p:nvPr/>
        </p:nvSpPr>
        <p:spPr>
          <a:xfrm>
            <a:off x="935175" y="974175"/>
            <a:ext cx="7559400" cy="29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i="1">
              <a:latin typeface="Roboto Slab"/>
              <a:ea typeface="Roboto Slab"/>
              <a:cs typeface="Roboto Slab"/>
              <a:sym typeface="Roboto Slab"/>
            </a:endParaRPr>
          </a:p>
        </p:txBody>
      </p:sp>
      <p:sp>
        <p:nvSpPr>
          <p:cNvPr id="250" name="Google Shape;250;p51"/>
          <p:cNvSpPr txBox="1"/>
          <p:nvPr/>
        </p:nvSpPr>
        <p:spPr>
          <a:xfrm>
            <a:off x="194800" y="4377600"/>
            <a:ext cx="8806500" cy="76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Establishing protected areas is one method to </a:t>
            </a:r>
            <a:r>
              <a:rPr lang="en" sz="1600">
                <a:latin typeface="Roboto"/>
                <a:ea typeface="Roboto"/>
                <a:cs typeface="Roboto"/>
                <a:sym typeface="Roboto"/>
              </a:rPr>
              <a:t>sustain</a:t>
            </a:r>
            <a:r>
              <a:rPr lang="en" sz="1600">
                <a:latin typeface="Roboto"/>
                <a:ea typeface="Roboto"/>
                <a:cs typeface="Roboto"/>
                <a:sym typeface="Roboto"/>
              </a:rPr>
              <a:t> our ecosystems. Protected areas include national parks, provincial parks, wildlife reserves, and marine sanctuaries.</a:t>
            </a:r>
            <a:br>
              <a:rPr lang="en" sz="1600">
                <a:latin typeface="Roboto"/>
                <a:ea typeface="Roboto"/>
                <a:cs typeface="Roboto"/>
                <a:sym typeface="Roboto"/>
              </a:rPr>
            </a:br>
            <a:endParaRPr sz="1600">
              <a:latin typeface="Roboto"/>
              <a:ea typeface="Roboto"/>
              <a:cs typeface="Roboto"/>
              <a:sym typeface="Roboto"/>
            </a:endParaRPr>
          </a:p>
        </p:txBody>
      </p:sp>
      <p:pic>
        <p:nvPicPr>
          <p:cNvPr id="251" name="Google Shape;251;p51"/>
          <p:cNvPicPr preferRelativeResize="0"/>
          <p:nvPr/>
        </p:nvPicPr>
        <p:blipFill>
          <a:blip r:embed="rId3">
            <a:alphaModFix/>
          </a:blip>
          <a:stretch>
            <a:fillRect/>
          </a:stretch>
        </p:blipFill>
        <p:spPr>
          <a:xfrm>
            <a:off x="7311875" y="1808350"/>
            <a:ext cx="1542557" cy="2172975"/>
          </a:xfrm>
          <a:prstGeom prst="rect">
            <a:avLst/>
          </a:prstGeom>
          <a:noFill/>
          <a:ln>
            <a:noFill/>
          </a:ln>
        </p:spPr>
      </p:pic>
      <p:sp>
        <p:nvSpPr>
          <p:cNvPr id="252" name="Google Shape;252;p51"/>
          <p:cNvSpPr txBox="1"/>
          <p:nvPr/>
        </p:nvSpPr>
        <p:spPr>
          <a:xfrm>
            <a:off x="7063600" y="911025"/>
            <a:ext cx="2039100" cy="29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u="sng">
                <a:solidFill>
                  <a:srgbClr val="FF9900"/>
                </a:solidFill>
                <a:hlinkClick r:id="rId4">
                  <a:extLst>
                    <a:ext uri="{A12FA001-AC4F-418D-AE19-62706E023703}">
                      <ahyp:hlinkClr val="tx"/>
                    </a:ext>
                  </a:extLst>
                </a:hlinkClick>
              </a:rPr>
              <a:t>Click to Explore</a:t>
            </a:r>
            <a:endParaRPr b="1" sz="2400">
              <a:solidFill>
                <a:srgbClr val="FF9900"/>
              </a:solidFill>
            </a:endParaRPr>
          </a:p>
        </p:txBody>
      </p:sp>
      <p:pic>
        <p:nvPicPr>
          <p:cNvPr id="253" name="Google Shape;253;p51"/>
          <p:cNvPicPr preferRelativeResize="0"/>
          <p:nvPr/>
        </p:nvPicPr>
        <p:blipFill>
          <a:blip r:embed="rId5">
            <a:alphaModFix/>
          </a:blip>
          <a:stretch>
            <a:fillRect/>
          </a:stretch>
        </p:blipFill>
        <p:spPr>
          <a:xfrm>
            <a:off x="297575" y="2021463"/>
            <a:ext cx="1816599" cy="1494175"/>
          </a:xfrm>
          <a:prstGeom prst="rect">
            <a:avLst/>
          </a:prstGeom>
          <a:noFill/>
          <a:ln>
            <a:noFill/>
          </a:ln>
        </p:spPr>
      </p:pic>
      <p:sp>
        <p:nvSpPr>
          <p:cNvPr id="254" name="Google Shape;254;p51"/>
          <p:cNvSpPr txBox="1"/>
          <p:nvPr/>
        </p:nvSpPr>
        <p:spPr>
          <a:xfrm>
            <a:off x="147175" y="974163"/>
            <a:ext cx="21174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400" u="sng">
                <a:solidFill>
                  <a:srgbClr val="FF9900"/>
                </a:solidFill>
                <a:hlinkClick r:id="rId6">
                  <a:extLst>
                    <a:ext uri="{A12FA001-AC4F-418D-AE19-62706E023703}">
                      <ahyp:hlinkClr val="tx"/>
                    </a:ext>
                  </a:extLst>
                </a:hlinkClick>
              </a:rPr>
              <a:t>Click to Explore</a:t>
            </a:r>
            <a:endParaRPr b="1" sz="2400">
              <a:solidFill>
                <a:srgbClr val="FF9900"/>
              </a:solidFill>
            </a:endParaRPr>
          </a:p>
        </p:txBody>
      </p:sp>
      <p:pic>
        <p:nvPicPr>
          <p:cNvPr id="255" name="Google Shape;255;p51"/>
          <p:cNvPicPr preferRelativeResize="0"/>
          <p:nvPr/>
        </p:nvPicPr>
        <p:blipFill>
          <a:blip r:embed="rId7">
            <a:alphaModFix/>
          </a:blip>
          <a:stretch>
            <a:fillRect/>
          </a:stretch>
        </p:blipFill>
        <p:spPr>
          <a:xfrm>
            <a:off x="2418725" y="1154562"/>
            <a:ext cx="4490714" cy="29952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par>
                                <p:cTn fill="hold" nodeType="with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52"/>
          <p:cNvSpPr txBox="1"/>
          <p:nvPr>
            <p:ph idx="4294967295" type="title"/>
          </p:nvPr>
        </p:nvSpPr>
        <p:spPr>
          <a:xfrm>
            <a:off x="363600" y="172425"/>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ctr">
              <a:lnSpc>
                <a:spcPct val="115000"/>
              </a:lnSpc>
              <a:spcBef>
                <a:spcPts val="0"/>
              </a:spcBef>
              <a:spcAft>
                <a:spcPts val="0"/>
              </a:spcAft>
              <a:buNone/>
            </a:pPr>
            <a:r>
              <a:rPr lang="en" sz="3600">
                <a:solidFill>
                  <a:schemeClr val="dk1"/>
                </a:solidFill>
              </a:rPr>
              <a:t>3) Restoring Damaged Ecosystems</a:t>
            </a:r>
            <a:endParaRPr sz="3600">
              <a:solidFill>
                <a:srgbClr val="000000"/>
              </a:solidFill>
            </a:endParaRPr>
          </a:p>
        </p:txBody>
      </p:sp>
      <p:sp>
        <p:nvSpPr>
          <p:cNvPr id="261" name="Google Shape;261;p52"/>
          <p:cNvSpPr txBox="1"/>
          <p:nvPr/>
        </p:nvSpPr>
        <p:spPr>
          <a:xfrm>
            <a:off x="729150" y="952875"/>
            <a:ext cx="76857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Roboto"/>
                <a:ea typeface="Roboto"/>
                <a:cs typeface="Roboto"/>
                <a:sym typeface="Roboto"/>
              </a:rPr>
              <a:t>Many human activities cause damage to the natural environment. </a:t>
            </a:r>
            <a:r>
              <a:rPr b="1" lang="en" sz="1600">
                <a:solidFill>
                  <a:srgbClr val="FF0000"/>
                </a:solidFill>
                <a:latin typeface="Roboto"/>
                <a:ea typeface="Roboto"/>
                <a:cs typeface="Roboto"/>
                <a:sym typeface="Roboto"/>
              </a:rPr>
              <a:t>Remedial action</a:t>
            </a:r>
            <a:r>
              <a:rPr lang="en" sz="1600">
                <a:solidFill>
                  <a:schemeClr val="dk1"/>
                </a:solidFill>
                <a:latin typeface="Roboto"/>
                <a:ea typeface="Roboto"/>
                <a:cs typeface="Roboto"/>
                <a:sym typeface="Roboto"/>
              </a:rPr>
              <a:t> plans involve governments, industries, and community groups working together.</a:t>
            </a:r>
            <a:endParaRPr sz="1600">
              <a:latin typeface="Roboto"/>
              <a:ea typeface="Roboto"/>
              <a:cs typeface="Roboto"/>
              <a:sym typeface="Roboto"/>
            </a:endParaRPr>
          </a:p>
        </p:txBody>
      </p:sp>
      <p:pic>
        <p:nvPicPr>
          <p:cNvPr id="262" name="Google Shape;262;p52"/>
          <p:cNvPicPr preferRelativeResize="0"/>
          <p:nvPr/>
        </p:nvPicPr>
        <p:blipFill>
          <a:blip r:embed="rId3">
            <a:alphaModFix/>
          </a:blip>
          <a:stretch>
            <a:fillRect/>
          </a:stretch>
        </p:blipFill>
        <p:spPr>
          <a:xfrm>
            <a:off x="4560825" y="1747763"/>
            <a:ext cx="4219575" cy="2808550"/>
          </a:xfrm>
          <a:prstGeom prst="rect">
            <a:avLst/>
          </a:prstGeom>
          <a:noFill/>
          <a:ln>
            <a:noFill/>
          </a:ln>
        </p:spPr>
      </p:pic>
      <p:sp>
        <p:nvSpPr>
          <p:cNvPr id="263" name="Google Shape;263;p52"/>
          <p:cNvSpPr txBox="1"/>
          <p:nvPr/>
        </p:nvSpPr>
        <p:spPr>
          <a:xfrm>
            <a:off x="4471375" y="4556325"/>
            <a:ext cx="4528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latin typeface="Roboto"/>
                <a:ea typeface="Roboto"/>
                <a:cs typeface="Roboto"/>
                <a:sym typeface="Roboto"/>
                <a:hlinkClick r:id="rId4"/>
              </a:rPr>
              <a:t>Kerncliff Park - Burlington</a:t>
            </a:r>
            <a:endParaRPr>
              <a:latin typeface="Roboto"/>
              <a:ea typeface="Roboto"/>
              <a:cs typeface="Roboto"/>
              <a:sym typeface="Roboto"/>
            </a:endParaRPr>
          </a:p>
        </p:txBody>
      </p:sp>
      <p:sp>
        <p:nvSpPr>
          <p:cNvPr id="264" name="Google Shape;264;p52"/>
          <p:cNvSpPr txBox="1"/>
          <p:nvPr/>
        </p:nvSpPr>
        <p:spPr>
          <a:xfrm>
            <a:off x="311875" y="2068600"/>
            <a:ext cx="4159500" cy="264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FF0000"/>
                </a:solidFill>
                <a:latin typeface="Roboto"/>
                <a:ea typeface="Roboto"/>
                <a:cs typeface="Roboto"/>
                <a:sym typeface="Roboto"/>
              </a:rPr>
              <a:t>Ecological Succession</a:t>
            </a:r>
            <a:r>
              <a:rPr lang="en" sz="1600">
                <a:latin typeface="Roboto"/>
                <a:ea typeface="Roboto"/>
                <a:cs typeface="Roboto"/>
                <a:sym typeface="Roboto"/>
              </a:rPr>
              <a:t>:</a:t>
            </a:r>
            <a:r>
              <a:rPr lang="en" sz="1600">
                <a:solidFill>
                  <a:schemeClr val="dk1"/>
                </a:solidFill>
                <a:highlight>
                  <a:schemeClr val="lt1"/>
                </a:highlight>
                <a:latin typeface="Roboto"/>
                <a:ea typeface="Roboto"/>
                <a:cs typeface="Roboto"/>
                <a:sym typeface="Roboto"/>
              </a:rPr>
              <a:t> the process where the mix of species and habitat in an area changes over time</a:t>
            </a:r>
            <a:endParaRPr sz="16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t/>
            </a:r>
            <a:endParaRPr sz="16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t/>
            </a:r>
            <a:endParaRPr sz="16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rPr lang="en" sz="1600">
                <a:solidFill>
                  <a:schemeClr val="dk1"/>
                </a:solidFill>
                <a:highlight>
                  <a:schemeClr val="lt1"/>
                </a:highlight>
                <a:latin typeface="Roboto"/>
                <a:ea typeface="Roboto"/>
                <a:cs typeface="Roboto"/>
                <a:sym typeface="Roboto"/>
              </a:rPr>
              <a:t>Remedial action plans often work to encourage natural succession in areas that were previously damaged by humans</a:t>
            </a:r>
            <a:endParaRPr sz="16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t/>
            </a:r>
            <a:endParaRPr sz="1600">
              <a:solidFill>
                <a:schemeClr val="dk1"/>
              </a:solidFill>
              <a:highlight>
                <a:schemeClr val="lt1"/>
              </a:highlight>
              <a:latin typeface="Roboto"/>
              <a:ea typeface="Roboto"/>
              <a:cs typeface="Roboto"/>
              <a:sym typeface="Roboto"/>
            </a:endParaRPr>
          </a:p>
          <a:p>
            <a:pPr indent="0" lvl="0" marL="0" rtl="0" algn="l">
              <a:spcBef>
                <a:spcPts val="0"/>
              </a:spcBef>
              <a:spcAft>
                <a:spcPts val="0"/>
              </a:spcAft>
              <a:buNone/>
            </a:pPr>
            <a:r>
              <a:t/>
            </a:r>
            <a:endParaRPr sz="1600">
              <a:solidFill>
                <a:schemeClr val="dk1"/>
              </a:solidFill>
              <a:highlight>
                <a:schemeClr val="lt1"/>
              </a:highlight>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53"/>
          <p:cNvSpPr txBox="1"/>
          <p:nvPr>
            <p:ph idx="4294967295" type="title"/>
          </p:nvPr>
        </p:nvSpPr>
        <p:spPr>
          <a:xfrm>
            <a:off x="363600" y="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ctr">
              <a:lnSpc>
                <a:spcPct val="115000"/>
              </a:lnSpc>
              <a:spcBef>
                <a:spcPts val="0"/>
              </a:spcBef>
              <a:spcAft>
                <a:spcPts val="0"/>
              </a:spcAft>
              <a:buNone/>
            </a:pPr>
            <a:r>
              <a:rPr lang="en" sz="3600">
                <a:solidFill>
                  <a:schemeClr val="dk1"/>
                </a:solidFill>
              </a:rPr>
              <a:t>3) </a:t>
            </a:r>
            <a:r>
              <a:rPr lang="en" sz="3600">
                <a:solidFill>
                  <a:schemeClr val="dk1"/>
                </a:solidFill>
              </a:rPr>
              <a:t>Restoring Damaged Ecosystems</a:t>
            </a:r>
            <a:endParaRPr sz="3600">
              <a:solidFill>
                <a:srgbClr val="000000"/>
              </a:solidFill>
            </a:endParaRPr>
          </a:p>
        </p:txBody>
      </p:sp>
      <p:pic>
        <p:nvPicPr>
          <p:cNvPr descr="&quot;A River Film&quot; looks at the Okanagan watershed - a transboundary waterway that straddles the Canada-U.S. border, requiring joint water management to meet the various needs for a clean, sustainable supply. This award-winning documentary showcases Osoyoos Lake and the Okanagan River Basin, its people, the various competing needs for water, and how this is managed.&#10;&#10;In this film short, the efforts of the Syilx Okanagan people to support better water management, ensuring a healthy sustainable fishery, is profiled.&#10;&#10;A River Film was created in partnership with the Okanagan Basin Water Board-Okanagan WaterWise, the International Joint Commission and Washington State Department of Ecology." id="270" name="Google Shape;270;p53" title="A River Film - Focus on First Nations fishery">
            <a:hlinkClick r:id="rId3"/>
          </p:cNvPr>
          <p:cNvPicPr preferRelativeResize="0"/>
          <p:nvPr/>
        </p:nvPicPr>
        <p:blipFill>
          <a:blip r:embed="rId4">
            <a:alphaModFix/>
          </a:blip>
          <a:stretch>
            <a:fillRect/>
          </a:stretch>
        </p:blipFill>
        <p:spPr>
          <a:xfrm>
            <a:off x="3304138" y="812350"/>
            <a:ext cx="5549924" cy="4162450"/>
          </a:xfrm>
          <a:prstGeom prst="rect">
            <a:avLst/>
          </a:prstGeom>
          <a:noFill/>
          <a:ln>
            <a:noFill/>
          </a:ln>
        </p:spPr>
      </p:pic>
      <p:sp>
        <p:nvSpPr>
          <p:cNvPr id="271" name="Google Shape;271;p53"/>
          <p:cNvSpPr txBox="1"/>
          <p:nvPr/>
        </p:nvSpPr>
        <p:spPr>
          <a:xfrm>
            <a:off x="202475" y="2316925"/>
            <a:ext cx="29691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u="sng">
                <a:solidFill>
                  <a:schemeClr val="hlink"/>
                </a:solidFill>
                <a:latin typeface="Roboto"/>
                <a:ea typeface="Roboto"/>
                <a:cs typeface="Roboto"/>
                <a:sym typeface="Roboto"/>
                <a:hlinkClick r:id="rId5"/>
              </a:rPr>
              <a:t>An Indigenous Perspective on Sustainability</a:t>
            </a:r>
            <a:endParaRPr sz="1800">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000"/>
                                        <p:tgtEl>
                                          <p:spTgt spid="2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54"/>
          <p:cNvSpPr txBox="1"/>
          <p:nvPr/>
        </p:nvSpPr>
        <p:spPr>
          <a:xfrm>
            <a:off x="604500" y="162250"/>
            <a:ext cx="7935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4) Laws and Government Programs</a:t>
            </a:r>
            <a:endParaRPr b="1" sz="3600">
              <a:latin typeface="Roboto Slab"/>
              <a:ea typeface="Roboto Slab"/>
              <a:cs typeface="Roboto Slab"/>
              <a:sym typeface="Roboto Slab"/>
            </a:endParaRPr>
          </a:p>
        </p:txBody>
      </p:sp>
      <p:sp>
        <p:nvSpPr>
          <p:cNvPr id="277" name="Google Shape;277;p54"/>
          <p:cNvSpPr txBox="1"/>
          <p:nvPr/>
        </p:nvSpPr>
        <p:spPr>
          <a:xfrm>
            <a:off x="449850" y="1069850"/>
            <a:ext cx="8244300" cy="363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The Canadian g</a:t>
            </a:r>
            <a:r>
              <a:rPr lang="en" sz="1600">
                <a:latin typeface="Roboto"/>
                <a:ea typeface="Roboto"/>
                <a:cs typeface="Roboto"/>
                <a:sym typeface="Roboto"/>
              </a:rPr>
              <a:t>overnment</a:t>
            </a:r>
            <a:r>
              <a:rPr lang="en" sz="1600">
                <a:latin typeface="Roboto"/>
                <a:ea typeface="Roboto"/>
                <a:cs typeface="Roboto"/>
                <a:sym typeface="Roboto"/>
              </a:rPr>
              <a:t> has </a:t>
            </a:r>
            <a:r>
              <a:rPr lang="en" sz="1600">
                <a:latin typeface="Roboto"/>
                <a:ea typeface="Roboto"/>
                <a:cs typeface="Roboto"/>
                <a:sym typeface="Roboto"/>
              </a:rPr>
              <a:t>introduced</a:t>
            </a:r>
            <a:r>
              <a:rPr lang="en" sz="1600">
                <a:latin typeface="Roboto"/>
                <a:ea typeface="Roboto"/>
                <a:cs typeface="Roboto"/>
                <a:sym typeface="Roboto"/>
              </a:rPr>
              <a:t> </a:t>
            </a:r>
            <a:r>
              <a:rPr b="1" lang="en" sz="1600">
                <a:latin typeface="Roboto"/>
                <a:ea typeface="Roboto"/>
                <a:cs typeface="Roboto"/>
                <a:sym typeface="Roboto"/>
              </a:rPr>
              <a:t>Laws and Regulations</a:t>
            </a:r>
            <a:r>
              <a:rPr lang="en" sz="1600">
                <a:latin typeface="Roboto"/>
                <a:ea typeface="Roboto"/>
                <a:cs typeface="Roboto"/>
                <a:sym typeface="Roboto"/>
              </a:rPr>
              <a:t> to prevent overexploitation and destruction of our ecosystems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These Include:</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Regulations on Hunting and Fishing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Regulations on development (Greenbelt)</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Environmental</a:t>
            </a:r>
            <a:r>
              <a:rPr lang="en" sz="1600">
                <a:latin typeface="Roboto"/>
                <a:ea typeface="Roboto"/>
                <a:cs typeface="Roboto"/>
                <a:sym typeface="Roboto"/>
              </a:rPr>
              <a:t> Protection Act (Ontario)</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b="1" lang="en" sz="1600">
                <a:latin typeface="Roboto"/>
                <a:ea typeface="Roboto"/>
                <a:cs typeface="Roboto"/>
                <a:sym typeface="Roboto"/>
              </a:rPr>
              <a:t>Government Programs</a:t>
            </a:r>
            <a:r>
              <a:rPr lang="en" sz="1600">
                <a:latin typeface="Roboto"/>
                <a:ea typeface="Roboto"/>
                <a:cs typeface="Roboto"/>
                <a:sym typeface="Roboto"/>
              </a:rPr>
              <a:t> have also been introduced to encourage sustainable practices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These include:</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Recycling and composting programs</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Electric car rebates (</a:t>
            </a:r>
            <a:r>
              <a:rPr lang="en" sz="1600" u="sng">
                <a:solidFill>
                  <a:schemeClr val="hlink"/>
                </a:solidFill>
                <a:latin typeface="Roboto"/>
                <a:ea typeface="Roboto"/>
                <a:cs typeface="Roboto"/>
                <a:sym typeface="Roboto"/>
                <a:hlinkClick r:id="rId3"/>
              </a:rPr>
              <a:t>eligible vehicles</a:t>
            </a:r>
            <a:r>
              <a:rPr lang="en" sz="1600">
                <a:latin typeface="Roboto"/>
                <a:ea typeface="Roboto"/>
                <a:cs typeface="Roboto"/>
                <a:sym typeface="Roboto"/>
              </a:rPr>
              <a:t>)</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Investments into Green Energy</a:t>
            </a:r>
            <a:endParaRPr sz="1600">
              <a:latin typeface="Roboto"/>
              <a:ea typeface="Roboto"/>
              <a:cs typeface="Roboto"/>
              <a:sym typeface="Roboto"/>
            </a:endParaRPr>
          </a:p>
        </p:txBody>
      </p:sp>
      <p:pic>
        <p:nvPicPr>
          <p:cNvPr id="278" name="Google Shape;278;p54"/>
          <p:cNvPicPr preferRelativeResize="0"/>
          <p:nvPr/>
        </p:nvPicPr>
        <p:blipFill>
          <a:blip r:embed="rId4">
            <a:alphaModFix/>
          </a:blip>
          <a:stretch>
            <a:fillRect/>
          </a:stretch>
        </p:blipFill>
        <p:spPr>
          <a:xfrm>
            <a:off x="4840075" y="1829500"/>
            <a:ext cx="2316951" cy="941000"/>
          </a:xfrm>
          <a:prstGeom prst="rect">
            <a:avLst/>
          </a:prstGeom>
          <a:noFill/>
          <a:ln>
            <a:noFill/>
          </a:ln>
        </p:spPr>
      </p:pic>
      <p:pic>
        <p:nvPicPr>
          <p:cNvPr id="279" name="Google Shape;279;p54"/>
          <p:cNvPicPr preferRelativeResize="0"/>
          <p:nvPr/>
        </p:nvPicPr>
        <p:blipFill>
          <a:blip r:embed="rId5">
            <a:alphaModFix/>
          </a:blip>
          <a:stretch>
            <a:fillRect/>
          </a:stretch>
        </p:blipFill>
        <p:spPr>
          <a:xfrm>
            <a:off x="7157025" y="1829499"/>
            <a:ext cx="1788969" cy="941000"/>
          </a:xfrm>
          <a:prstGeom prst="rect">
            <a:avLst/>
          </a:prstGeom>
          <a:noFill/>
          <a:ln>
            <a:noFill/>
          </a:ln>
        </p:spPr>
      </p:pic>
      <p:pic>
        <p:nvPicPr>
          <p:cNvPr id="280" name="Google Shape;280;p54"/>
          <p:cNvPicPr preferRelativeResize="0"/>
          <p:nvPr/>
        </p:nvPicPr>
        <p:blipFill>
          <a:blip r:embed="rId6">
            <a:alphaModFix/>
          </a:blip>
          <a:stretch>
            <a:fillRect/>
          </a:stretch>
        </p:blipFill>
        <p:spPr>
          <a:xfrm>
            <a:off x="5094973" y="3631375"/>
            <a:ext cx="1149501" cy="1084374"/>
          </a:xfrm>
          <a:prstGeom prst="rect">
            <a:avLst/>
          </a:prstGeom>
          <a:noFill/>
          <a:ln>
            <a:noFill/>
          </a:ln>
        </p:spPr>
      </p:pic>
      <p:pic>
        <p:nvPicPr>
          <p:cNvPr id="281" name="Google Shape;281;p54"/>
          <p:cNvPicPr preferRelativeResize="0"/>
          <p:nvPr/>
        </p:nvPicPr>
        <p:blipFill rotWithShape="1">
          <a:blip r:embed="rId7">
            <a:alphaModFix/>
          </a:blip>
          <a:srcRect b="14641" l="0" r="0" t="15168"/>
          <a:stretch/>
        </p:blipFill>
        <p:spPr>
          <a:xfrm>
            <a:off x="6607425" y="3833825"/>
            <a:ext cx="2086727" cy="1084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5"/>
          <p:cNvSpPr txBox="1"/>
          <p:nvPr>
            <p:ph idx="4294967295" type="title"/>
          </p:nvPr>
        </p:nvSpPr>
        <p:spPr>
          <a:xfrm>
            <a:off x="480825" y="12745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ctr">
              <a:lnSpc>
                <a:spcPct val="115000"/>
              </a:lnSpc>
              <a:spcBef>
                <a:spcPts val="0"/>
              </a:spcBef>
              <a:spcAft>
                <a:spcPts val="0"/>
              </a:spcAft>
              <a:buNone/>
            </a:pPr>
            <a:r>
              <a:rPr lang="en" sz="3600">
                <a:solidFill>
                  <a:schemeClr val="dk1"/>
                </a:solidFill>
              </a:rPr>
              <a:t>Individuals and Sustainability</a:t>
            </a:r>
            <a:endParaRPr sz="3600">
              <a:solidFill>
                <a:srgbClr val="000000"/>
              </a:solidFill>
            </a:endParaRPr>
          </a:p>
        </p:txBody>
      </p:sp>
      <p:sp>
        <p:nvSpPr>
          <p:cNvPr id="287" name="Google Shape;287;p55"/>
          <p:cNvSpPr txBox="1"/>
          <p:nvPr/>
        </p:nvSpPr>
        <p:spPr>
          <a:xfrm>
            <a:off x="909525" y="811225"/>
            <a:ext cx="7559400" cy="2988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i="1">
              <a:latin typeface="Roboto Slab"/>
              <a:ea typeface="Roboto Slab"/>
              <a:cs typeface="Roboto Slab"/>
              <a:sym typeface="Roboto Slab"/>
            </a:endParaRPr>
          </a:p>
        </p:txBody>
      </p:sp>
      <p:sp>
        <p:nvSpPr>
          <p:cNvPr id="288" name="Google Shape;288;p55"/>
          <p:cNvSpPr txBox="1"/>
          <p:nvPr/>
        </p:nvSpPr>
        <p:spPr>
          <a:xfrm>
            <a:off x="4887025" y="1571775"/>
            <a:ext cx="4516800" cy="2796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oboto Slab"/>
              <a:ea typeface="Roboto Slab"/>
              <a:cs typeface="Roboto Slab"/>
              <a:sym typeface="Roboto Slab"/>
            </a:endParaRPr>
          </a:p>
        </p:txBody>
      </p:sp>
      <p:pic>
        <p:nvPicPr>
          <p:cNvPr descr="Does GDP really correspond to happiness? is our happiness tied up with ''stuff''? here are some ideas about sustainable living -- how many planets do we need to sustain our lifestyle? &#10; &#10;The Division for Sustainable Development is holding a Seminar Series (http://bit.ly/d74V2m) addressing the thematic issues pertaining to the Commission for Sustainable Development 18th session (CSD-18) thematic topics.  This video was of interest to the Seminar held on Sustainable Consumption and Production Patterns (SCP) (http://bit.ly/9WdiIn).  It is used at the seminar to illustrate specific concepts. &#10; &#10;* Videos do not necessarily reflect the views and opinions of the United Nations Secretariat. The designations and terminology employed may not conform to UN practice and do not imply the expression of any opini" id="289" name="Google Shape;289;p55" title="Living Outside The Box Sustainable Lifestyles">
            <a:hlinkClick r:id="rId3"/>
          </p:cNvPr>
          <p:cNvPicPr preferRelativeResize="0"/>
          <p:nvPr/>
        </p:nvPicPr>
        <p:blipFill>
          <a:blip r:embed="rId4">
            <a:alphaModFix/>
          </a:blip>
          <a:stretch>
            <a:fillRect/>
          </a:stretch>
        </p:blipFill>
        <p:spPr>
          <a:xfrm>
            <a:off x="2088400" y="1019300"/>
            <a:ext cx="5201650" cy="3901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graphicFrame>
        <p:nvGraphicFramePr>
          <p:cNvPr id="294" name="Google Shape;294;p56"/>
          <p:cNvGraphicFramePr/>
          <p:nvPr/>
        </p:nvGraphicFramePr>
        <p:xfrm>
          <a:off x="271575" y="203075"/>
          <a:ext cx="3000000" cy="3000000"/>
        </p:xfrm>
        <a:graphic>
          <a:graphicData uri="http://schemas.openxmlformats.org/drawingml/2006/table">
            <a:tbl>
              <a:tblPr>
                <a:noFill/>
                <a:tableStyleId>{13D374D0-1511-44F0-A404-573D92A6E35D}</a:tableStyleId>
              </a:tblPr>
              <a:tblGrid>
                <a:gridCol w="1800000"/>
                <a:gridCol w="6759875"/>
              </a:tblGrid>
              <a:tr h="348475">
                <a:tc>
                  <a:txBody>
                    <a:bodyPr/>
                    <a:lstStyle/>
                    <a:p>
                      <a:pPr indent="0" lvl="0" marL="0" rtl="0" algn="l">
                        <a:spcBef>
                          <a:spcPts val="0"/>
                        </a:spcBef>
                        <a:spcAft>
                          <a:spcPts val="0"/>
                        </a:spcAft>
                        <a:buNone/>
                      </a:pPr>
                      <a:r>
                        <a:rPr b="1" lang="en" sz="1300"/>
                        <a:t>Goal</a:t>
                      </a:r>
                      <a:endParaRPr b="1" sz="1300"/>
                    </a:p>
                  </a:txBody>
                  <a:tcPr marT="63500" marB="63500" marR="63500" marL="63500"/>
                </a:tc>
                <a:tc>
                  <a:txBody>
                    <a:bodyPr/>
                    <a:lstStyle/>
                    <a:p>
                      <a:pPr indent="0" lvl="0" marL="0" rtl="0" algn="l">
                        <a:spcBef>
                          <a:spcPts val="0"/>
                        </a:spcBef>
                        <a:spcAft>
                          <a:spcPts val="0"/>
                        </a:spcAft>
                        <a:buClr>
                          <a:schemeClr val="dk1"/>
                        </a:buClr>
                        <a:buSzPts val="1100"/>
                        <a:buFont typeface="Arial"/>
                        <a:buNone/>
                      </a:pPr>
                      <a:r>
                        <a:rPr b="1" lang="en" sz="1300">
                          <a:solidFill>
                            <a:schemeClr val="dk1"/>
                          </a:solidFill>
                        </a:rPr>
                        <a:t>Action</a:t>
                      </a:r>
                      <a:endParaRPr b="1" sz="1300"/>
                    </a:p>
                  </a:txBody>
                  <a:tcPr marT="63500" marB="63500" marR="63500" marL="63500"/>
                </a:tc>
              </a:tr>
              <a:tr h="606125">
                <a:tc>
                  <a:txBody>
                    <a:bodyPr/>
                    <a:lstStyle/>
                    <a:p>
                      <a:pPr indent="0" lvl="0" marL="0" rtl="0" algn="l">
                        <a:spcBef>
                          <a:spcPts val="0"/>
                        </a:spcBef>
                        <a:spcAft>
                          <a:spcPts val="0"/>
                        </a:spcAft>
                        <a:buNone/>
                      </a:pPr>
                      <a:r>
                        <a:rPr lang="en" sz="1300"/>
                        <a:t>Reduce emissions</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Riding your bike, taking public transit, and using fuel efficient vehicles are all ways to reduce carbon emissions.</a:t>
                      </a:r>
                      <a:endParaRPr sz="1200"/>
                    </a:p>
                  </a:txBody>
                  <a:tcPr marT="63500" marB="63500" marR="63500" marL="63500"/>
                </a:tc>
              </a:tr>
              <a:tr h="682150">
                <a:tc>
                  <a:txBody>
                    <a:bodyPr/>
                    <a:lstStyle/>
                    <a:p>
                      <a:pPr indent="0" lvl="0" marL="0" rtl="0" algn="l">
                        <a:spcBef>
                          <a:spcPts val="0"/>
                        </a:spcBef>
                        <a:spcAft>
                          <a:spcPts val="0"/>
                        </a:spcAft>
                        <a:buNone/>
                      </a:pPr>
                      <a:r>
                        <a:rPr lang="en" sz="1300"/>
                        <a:t>Save energy</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Lowering the thermostat, unplugging small appliances, and installing CFLs or LEDs all reduce the demand for electricity, which is often generated by burning fossil fuels.</a:t>
                      </a:r>
                      <a:endParaRPr sz="1200"/>
                    </a:p>
                    <a:p>
                      <a:pPr indent="-304800" lvl="0" marL="280457" rtl="0" algn="l">
                        <a:spcBef>
                          <a:spcPts val="0"/>
                        </a:spcBef>
                        <a:spcAft>
                          <a:spcPts val="0"/>
                        </a:spcAft>
                        <a:buSzPts val="1200"/>
                        <a:buChar char="●"/>
                      </a:pPr>
                      <a:r>
                        <a:rPr lang="en" sz="1200"/>
                        <a:t>Reducing electricity consumption indirectly reduces air pollution.</a:t>
                      </a:r>
                      <a:endParaRPr sz="1200"/>
                    </a:p>
                  </a:txBody>
                  <a:tcPr marT="63500" marB="63500" marR="63500" marL="63500"/>
                </a:tc>
              </a:tr>
              <a:tr h="586100">
                <a:tc>
                  <a:txBody>
                    <a:bodyPr/>
                    <a:lstStyle/>
                    <a:p>
                      <a:pPr indent="0" lvl="0" marL="0" rtl="0" algn="l">
                        <a:spcBef>
                          <a:spcPts val="0"/>
                        </a:spcBef>
                        <a:spcAft>
                          <a:spcPts val="0"/>
                        </a:spcAft>
                        <a:buNone/>
                      </a:pPr>
                      <a:r>
                        <a:rPr lang="en" sz="1300"/>
                        <a:t>Buy/</a:t>
                      </a:r>
                      <a:r>
                        <a:rPr lang="en" sz="1300"/>
                        <a:t>Eat food locally</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Buying food from local farmers reduces pollution from the trucks used to transport the produce. Buying from local organic farmers reduces pollution from pesticide use.</a:t>
                      </a:r>
                      <a:endParaRPr sz="1200"/>
                    </a:p>
                  </a:txBody>
                  <a:tcPr marT="63500" marB="63500" marR="63500" marL="63500"/>
                </a:tc>
              </a:tr>
              <a:tr h="764250">
                <a:tc>
                  <a:txBody>
                    <a:bodyPr/>
                    <a:lstStyle/>
                    <a:p>
                      <a:pPr indent="0" lvl="0" marL="0" rtl="0" algn="l">
                        <a:spcBef>
                          <a:spcPts val="0"/>
                        </a:spcBef>
                        <a:spcAft>
                          <a:spcPts val="0"/>
                        </a:spcAft>
                        <a:buNone/>
                      </a:pPr>
                      <a:r>
                        <a:rPr lang="en" sz="1300"/>
                        <a:t>Plant wisely</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Planting native plants reduces the chance of introducing invasive species.</a:t>
                      </a:r>
                      <a:endParaRPr sz="1200"/>
                    </a:p>
                    <a:p>
                      <a:pPr indent="-304800" lvl="0" marL="280457" rtl="0" algn="l">
                        <a:spcBef>
                          <a:spcPts val="0"/>
                        </a:spcBef>
                        <a:spcAft>
                          <a:spcPts val="0"/>
                        </a:spcAft>
                        <a:buSzPts val="1200"/>
                        <a:buChar char="●"/>
                      </a:pPr>
                      <a:r>
                        <a:rPr lang="en" sz="1200"/>
                        <a:t>Planting drought-tolerant plants reduces water usage in summer.</a:t>
                      </a:r>
                      <a:endParaRPr sz="1200"/>
                    </a:p>
                    <a:p>
                      <a:pPr indent="-304800" lvl="0" marL="280457" rtl="0" algn="l">
                        <a:spcBef>
                          <a:spcPts val="0"/>
                        </a:spcBef>
                        <a:spcAft>
                          <a:spcPts val="0"/>
                        </a:spcAft>
                        <a:buSzPts val="1200"/>
                        <a:buChar char="●"/>
                      </a:pPr>
                      <a:r>
                        <a:rPr lang="en" sz="1200"/>
                        <a:t>Rotating crops ensures that soil quality is maintained.</a:t>
                      </a:r>
                      <a:endParaRPr sz="1200"/>
                    </a:p>
                  </a:txBody>
                  <a:tcPr marT="63500" marB="63500" marR="63500" marL="63500"/>
                </a:tc>
              </a:tr>
              <a:tr h="790650">
                <a:tc>
                  <a:txBody>
                    <a:bodyPr/>
                    <a:lstStyle/>
                    <a:p>
                      <a:pPr indent="0" lvl="0" marL="0" rtl="0" algn="l">
                        <a:spcBef>
                          <a:spcPts val="0"/>
                        </a:spcBef>
                        <a:spcAft>
                          <a:spcPts val="0"/>
                        </a:spcAft>
                        <a:buNone/>
                      </a:pPr>
                      <a:r>
                        <a:rPr lang="en" sz="1300"/>
                        <a:t>Buy wisely</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Buying only what you really need reduces waste and reduces pressure on ecosystems.</a:t>
                      </a:r>
                      <a:endParaRPr sz="1200"/>
                    </a:p>
                    <a:p>
                      <a:pPr indent="-304800" lvl="0" marL="280457" rtl="0" algn="l">
                        <a:spcBef>
                          <a:spcPts val="0"/>
                        </a:spcBef>
                        <a:spcAft>
                          <a:spcPts val="0"/>
                        </a:spcAft>
                        <a:buSzPts val="1200"/>
                        <a:buChar char="●"/>
                      </a:pPr>
                      <a:r>
                        <a:rPr lang="en" sz="1200"/>
                        <a:t>Think about the impact that using and disposing of the item will have on the environment.</a:t>
                      </a:r>
                      <a:endParaRPr sz="1200"/>
                    </a:p>
                    <a:p>
                      <a:pPr indent="-304800" lvl="0" marL="280457" rtl="0" algn="l">
                        <a:spcBef>
                          <a:spcPts val="0"/>
                        </a:spcBef>
                        <a:spcAft>
                          <a:spcPts val="0"/>
                        </a:spcAft>
                        <a:buSzPts val="1200"/>
                        <a:buChar char="●"/>
                      </a:pPr>
                      <a:r>
                        <a:rPr lang="en" sz="1200"/>
                        <a:t>Choose products that have the EcoLogo or that you know were made in an environmentally responsible way.</a:t>
                      </a:r>
                      <a:endParaRPr sz="1200"/>
                    </a:p>
                  </a:txBody>
                  <a:tcPr marT="63500" marB="63500" marR="63500" marL="63500"/>
                </a:tc>
              </a:tr>
              <a:tr h="945125">
                <a:tc>
                  <a:txBody>
                    <a:bodyPr/>
                    <a:lstStyle/>
                    <a:p>
                      <a:pPr indent="0" lvl="0" marL="0" rtl="0" algn="l">
                        <a:spcBef>
                          <a:spcPts val="0"/>
                        </a:spcBef>
                        <a:spcAft>
                          <a:spcPts val="0"/>
                        </a:spcAft>
                        <a:buNone/>
                      </a:pPr>
                      <a:r>
                        <a:rPr lang="en" sz="1300"/>
                        <a:t>Get involved</a:t>
                      </a:r>
                      <a:endParaRPr sz="1300"/>
                    </a:p>
                  </a:txBody>
                  <a:tcPr marT="63500" marB="63500" marR="63500" marL="63500"/>
                </a:tc>
                <a:tc>
                  <a:txBody>
                    <a:bodyPr/>
                    <a:lstStyle/>
                    <a:p>
                      <a:pPr indent="-304800" lvl="0" marL="280457" rtl="0" algn="l">
                        <a:spcBef>
                          <a:spcPts val="0"/>
                        </a:spcBef>
                        <a:spcAft>
                          <a:spcPts val="0"/>
                        </a:spcAft>
                        <a:buSzPts val="1200"/>
                        <a:buChar char="●"/>
                      </a:pPr>
                      <a:r>
                        <a:rPr lang="en" sz="1200"/>
                        <a:t>Check out your school community. Does it have an environmental awareness group? Is a full recycling program in place? If so, check it out. If not, think about organizing one.</a:t>
                      </a:r>
                      <a:endParaRPr sz="1200"/>
                    </a:p>
                    <a:p>
                      <a:pPr indent="-304800" lvl="0" marL="280457" rtl="0" algn="l">
                        <a:spcBef>
                          <a:spcPts val="0"/>
                        </a:spcBef>
                        <a:spcAft>
                          <a:spcPts val="0"/>
                        </a:spcAft>
                        <a:buSzPts val="1200"/>
                        <a:buChar char="●"/>
                      </a:pPr>
                      <a:r>
                        <a:rPr lang="en" sz="1200"/>
                        <a:t>Invite your family and friends to do an ecological footprint assessment.</a:t>
                      </a:r>
                      <a:endParaRPr sz="1200"/>
                    </a:p>
                    <a:p>
                      <a:pPr indent="-304800" lvl="0" marL="280457" rtl="0" algn="l">
                        <a:spcBef>
                          <a:spcPts val="0"/>
                        </a:spcBef>
                        <a:spcAft>
                          <a:spcPts val="0"/>
                        </a:spcAft>
                        <a:buSzPts val="1200"/>
                        <a:buChar char="●"/>
                      </a:pPr>
                      <a:r>
                        <a:rPr lang="en" sz="1200"/>
                        <a:t>Check out local or national organizations promoting environmental sustainability.</a:t>
                      </a:r>
                      <a:endParaRPr sz="1200"/>
                    </a:p>
                  </a:txBody>
                  <a:tcPr marT="63500" marB="63500" marR="63500" marL="6350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7"/>
          <p:cNvSpPr txBox="1"/>
          <p:nvPr>
            <p:ph type="title"/>
          </p:nvPr>
        </p:nvSpPr>
        <p:spPr>
          <a:xfrm>
            <a:off x="801100" y="161450"/>
            <a:ext cx="6871200" cy="600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b="1" i="1">
              <a:solidFill>
                <a:srgbClr val="FF0000"/>
              </a:solidFill>
            </a:endParaRPr>
          </a:p>
          <a:p>
            <a:pPr indent="0" lvl="0" marL="0" marR="0" rtl="0" algn="ctr">
              <a:lnSpc>
                <a:spcPct val="100000"/>
              </a:lnSpc>
              <a:spcBef>
                <a:spcPts val="0"/>
              </a:spcBef>
              <a:spcAft>
                <a:spcPts val="0"/>
              </a:spcAft>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spcBef>
                <a:spcPts val="0"/>
              </a:spcBef>
              <a:spcAft>
                <a:spcPts val="0"/>
              </a:spcAft>
              <a:buNone/>
            </a:pPr>
            <a:r>
              <a:t/>
            </a:r>
            <a:endParaRPr b="1"/>
          </a:p>
        </p:txBody>
      </p:sp>
      <p:pic>
        <p:nvPicPr>
          <p:cNvPr id="300" name="Google Shape;300;p57"/>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301" name="Google Shape;301;p57"/>
          <p:cNvSpPr txBox="1"/>
          <p:nvPr/>
        </p:nvSpPr>
        <p:spPr>
          <a:xfrm>
            <a:off x="233825" y="870025"/>
            <a:ext cx="8126400" cy="31125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SzPts val="2200"/>
              <a:buAutoNum type="arabicPeriod" startAt="5"/>
            </a:pPr>
            <a:r>
              <a:rPr lang="en" sz="2200"/>
              <a:t>How does the Forest Stewardship Council help make it possible for consumers to make environmentally responsible decisions regarding the purchase of wood products?</a:t>
            </a:r>
            <a:endParaRPr sz="2200"/>
          </a:p>
          <a:p>
            <a:pPr indent="-368300" lvl="0" marL="457200" rtl="0" algn="l">
              <a:lnSpc>
                <a:spcPct val="115000"/>
              </a:lnSpc>
              <a:spcBef>
                <a:spcPts val="0"/>
              </a:spcBef>
              <a:spcAft>
                <a:spcPts val="0"/>
              </a:spcAft>
              <a:buSzPts val="2200"/>
              <a:buAutoNum type="arabicPeriod" startAt="5"/>
            </a:pPr>
            <a:r>
              <a:rPr lang="en" sz="2200"/>
              <a:t>What is meant by the acronym “NGO” with respect to community groups?</a:t>
            </a:r>
            <a:endParaRPr sz="2200"/>
          </a:p>
          <a:p>
            <a:pPr indent="-368300" lvl="0" marL="457200" rtl="0" algn="l">
              <a:lnSpc>
                <a:spcPct val="115000"/>
              </a:lnSpc>
              <a:spcBef>
                <a:spcPts val="0"/>
              </a:spcBef>
              <a:spcAft>
                <a:spcPts val="0"/>
              </a:spcAft>
              <a:buSzPts val="2200"/>
              <a:buAutoNum type="arabicPeriod" startAt="5"/>
            </a:pPr>
            <a:r>
              <a:rPr lang="en" sz="2200"/>
              <a:t>How have Indegnous practices helped sustain Salmon populations in British Columbia? </a:t>
            </a:r>
            <a:endParaRPr sz="2200"/>
          </a:p>
          <a:p>
            <a:pPr indent="-368300" lvl="0" marL="457200" rtl="0" algn="l">
              <a:lnSpc>
                <a:spcPct val="115000"/>
              </a:lnSpc>
              <a:spcBef>
                <a:spcPts val="0"/>
              </a:spcBef>
              <a:spcAft>
                <a:spcPts val="0"/>
              </a:spcAft>
              <a:buSzPts val="2200"/>
              <a:buFont typeface="Roboto Slab"/>
              <a:buAutoNum type="arabicPeriod" startAt="5"/>
            </a:pPr>
            <a:r>
              <a:rPr lang="en" sz="2200"/>
              <a:t>Identify one environmentally sustainable action that an individual can do, and give one or two positive consequences of this action.</a:t>
            </a: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br>
              <a:rPr lang="en" sz="2200">
                <a:latin typeface="Roboto Slab"/>
                <a:ea typeface="Roboto Slab"/>
                <a:cs typeface="Roboto Slab"/>
                <a:sym typeface="Roboto Slab"/>
              </a:rPr>
            </a:br>
            <a:endParaRPr sz="2200">
              <a:latin typeface="Roboto Slab"/>
              <a:ea typeface="Roboto Slab"/>
              <a:cs typeface="Roboto Slab"/>
              <a:sym typeface="Roboto Slab"/>
            </a:endParaRPr>
          </a:p>
          <a:p>
            <a:pPr indent="0" lvl="0" marL="0" rtl="0" algn="l">
              <a:lnSpc>
                <a:spcPct val="115000"/>
              </a:lnSpc>
              <a:spcBef>
                <a:spcPts val="0"/>
              </a:spcBef>
              <a:spcAft>
                <a:spcPts val="0"/>
              </a:spcAft>
              <a:buNone/>
            </a:pPr>
            <a:br>
              <a:rPr b="1" i="1" lang="en" sz="2200">
                <a:latin typeface="Roboto Slab"/>
                <a:ea typeface="Roboto Slab"/>
                <a:cs typeface="Roboto Slab"/>
                <a:sym typeface="Roboto Slab"/>
              </a:rPr>
            </a:br>
            <a:endParaRPr b="1" i="1" sz="2200">
              <a:latin typeface="Roboto Slab"/>
              <a:ea typeface="Roboto Slab"/>
              <a:cs typeface="Roboto Slab"/>
              <a:sym typeface="Roboto Slab"/>
            </a:endParaRPr>
          </a:p>
        </p:txBody>
      </p:sp>
      <p:pic>
        <p:nvPicPr>
          <p:cNvPr id="302" name="Google Shape;302;p57"/>
          <p:cNvPicPr preferRelativeResize="0"/>
          <p:nvPr/>
        </p:nvPicPr>
        <p:blipFill>
          <a:blip r:embed="rId4">
            <a:alphaModFix/>
          </a:blip>
          <a:stretch>
            <a:fillRect/>
          </a:stretch>
        </p:blipFill>
        <p:spPr>
          <a:xfrm>
            <a:off x="0" y="4257414"/>
            <a:ext cx="661125" cy="888474"/>
          </a:xfrm>
          <a:prstGeom prst="rect">
            <a:avLst/>
          </a:prstGeom>
          <a:noFill/>
          <a:ln>
            <a:noFill/>
          </a:ln>
        </p:spPr>
      </p:pic>
      <p:pic>
        <p:nvPicPr>
          <p:cNvPr id="303" name="Google Shape;303;p57"/>
          <p:cNvPicPr preferRelativeResize="0"/>
          <p:nvPr/>
        </p:nvPicPr>
        <p:blipFill>
          <a:blip r:embed="rId5">
            <a:alphaModFix/>
          </a:blip>
          <a:stretch>
            <a:fillRect/>
          </a:stretch>
        </p:blipFill>
        <p:spPr>
          <a:xfrm>
            <a:off x="7250675" y="4175000"/>
            <a:ext cx="1053300" cy="1053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8"/>
          <p:cNvSpPr txBox="1"/>
          <p:nvPr>
            <p:ph type="title"/>
          </p:nvPr>
        </p:nvSpPr>
        <p:spPr>
          <a:xfrm>
            <a:off x="328600" y="426500"/>
            <a:ext cx="4045200" cy="6516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b="1" lang="en" sz="3200">
                <a:solidFill>
                  <a:srgbClr val="E31212"/>
                </a:solidFill>
              </a:rPr>
              <a:t>Learning Summary</a:t>
            </a:r>
            <a:endParaRPr b="1" sz="3200">
              <a:solidFill>
                <a:srgbClr val="E31212"/>
              </a:solidFill>
            </a:endParaRPr>
          </a:p>
        </p:txBody>
      </p:sp>
      <p:sp>
        <p:nvSpPr>
          <p:cNvPr id="309" name="Google Shape;309;p58"/>
          <p:cNvSpPr txBox="1"/>
          <p:nvPr>
            <p:ph idx="2" type="body"/>
          </p:nvPr>
        </p:nvSpPr>
        <p:spPr>
          <a:xfrm>
            <a:off x="4838875" y="806850"/>
            <a:ext cx="4100700" cy="3529800"/>
          </a:xfrm>
          <a:prstGeom prst="rect">
            <a:avLst/>
          </a:prstGeom>
        </p:spPr>
        <p:txBody>
          <a:bodyPr anchorCtr="0" anchor="ctr" bIns="91425" lIns="91425" spcFirstLastPara="1" rIns="91425" wrap="square" tIns="91425">
            <a:noAutofit/>
          </a:bodyPr>
          <a:lstStyle/>
          <a:p>
            <a:pPr indent="-330200" lvl="0" marL="457200" rtl="0" algn="l">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Ecological footprints show individuals, groups, or nations how much land is needed to produce what they consume and absorb their wastes.</a:t>
            </a:r>
            <a:endParaRPr sz="1600">
              <a:solidFill>
                <a:srgbClr val="FFFFFF"/>
              </a:solidFill>
              <a:latin typeface="Arial"/>
              <a:ea typeface="Arial"/>
              <a:cs typeface="Arial"/>
              <a:sym typeface="Arial"/>
            </a:endParaRPr>
          </a:p>
          <a:p>
            <a:pPr indent="-330200" lvl="0" marL="457200" rtl="0" algn="l">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Environmental stewardship means taking care of resources in a sustainable way.</a:t>
            </a:r>
            <a:endParaRPr sz="1600">
              <a:solidFill>
                <a:srgbClr val="FFFFFF"/>
              </a:solidFill>
              <a:latin typeface="Arial"/>
              <a:ea typeface="Arial"/>
              <a:cs typeface="Arial"/>
              <a:sym typeface="Arial"/>
            </a:endParaRPr>
          </a:p>
          <a:p>
            <a:pPr indent="-330200" lvl="0" marL="457200" rtl="0" algn="l">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Organizations and individuals are taking action to make sure we use resources in a sustainable way.</a:t>
            </a:r>
            <a:endParaRPr sz="1600">
              <a:solidFill>
                <a:srgbClr val="FFFFFF"/>
              </a:solidFill>
              <a:latin typeface="Roboto Slab"/>
              <a:ea typeface="Roboto Slab"/>
              <a:cs typeface="Roboto Slab"/>
              <a:sym typeface="Roboto Slab"/>
            </a:endParaRPr>
          </a:p>
        </p:txBody>
      </p:sp>
      <p:pic>
        <p:nvPicPr>
          <p:cNvPr id="310" name="Google Shape;310;p58"/>
          <p:cNvPicPr preferRelativeResize="0"/>
          <p:nvPr/>
        </p:nvPicPr>
        <p:blipFill>
          <a:blip r:embed="rId3">
            <a:alphaModFix/>
          </a:blip>
          <a:stretch>
            <a:fillRect/>
          </a:stretch>
        </p:blipFill>
        <p:spPr>
          <a:xfrm>
            <a:off x="971925" y="1251725"/>
            <a:ext cx="2758540" cy="30478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59"/>
          <p:cNvPicPr preferRelativeResize="0"/>
          <p:nvPr/>
        </p:nvPicPr>
        <p:blipFill rotWithShape="1">
          <a:blip r:embed="rId3">
            <a:alphaModFix/>
          </a:blip>
          <a:srcRect b="25914" l="0" r="0" t="0"/>
          <a:stretch/>
        </p:blipFill>
        <p:spPr>
          <a:xfrm>
            <a:off x="7955900" y="0"/>
            <a:ext cx="1188100" cy="880200"/>
          </a:xfrm>
          <a:prstGeom prst="rect">
            <a:avLst/>
          </a:prstGeom>
          <a:noFill/>
          <a:ln>
            <a:noFill/>
          </a:ln>
        </p:spPr>
      </p:pic>
      <p:sp>
        <p:nvSpPr>
          <p:cNvPr id="316" name="Google Shape;316;p59"/>
          <p:cNvSpPr txBox="1"/>
          <p:nvPr/>
        </p:nvSpPr>
        <p:spPr>
          <a:xfrm>
            <a:off x="1482175" y="0"/>
            <a:ext cx="6245700" cy="88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4800">
              <a:latin typeface="Roboto Slab"/>
              <a:ea typeface="Roboto Slab"/>
              <a:cs typeface="Roboto Slab"/>
              <a:sym typeface="Roboto Slab"/>
            </a:endParaRPr>
          </a:p>
          <a:p>
            <a:pPr indent="0" lvl="0" marL="0" rtl="0" algn="ctr">
              <a:spcBef>
                <a:spcPts val="0"/>
              </a:spcBef>
              <a:spcAft>
                <a:spcPts val="0"/>
              </a:spcAft>
              <a:buNone/>
            </a:pPr>
            <a:r>
              <a:rPr b="1" lang="en" sz="4800">
                <a:latin typeface="Roboto Slab"/>
                <a:ea typeface="Roboto Slab"/>
                <a:cs typeface="Roboto Slab"/>
                <a:sym typeface="Roboto Slab"/>
              </a:rPr>
              <a:t>Homework</a:t>
            </a:r>
            <a:endParaRPr b="1" sz="6000">
              <a:latin typeface="Ubuntu"/>
              <a:ea typeface="Ubuntu"/>
              <a:cs typeface="Ubuntu"/>
              <a:sym typeface="Ubuntu"/>
            </a:endParaRPr>
          </a:p>
          <a:p>
            <a:pPr indent="0" lvl="0" marL="0" rtl="0" algn="ctr">
              <a:spcBef>
                <a:spcPts val="0"/>
              </a:spcBef>
              <a:spcAft>
                <a:spcPts val="0"/>
              </a:spcAft>
              <a:buNone/>
            </a:pPr>
            <a:r>
              <a:t/>
            </a:r>
            <a:endParaRPr b="1" sz="6000">
              <a:latin typeface="Ubuntu"/>
              <a:ea typeface="Ubuntu"/>
              <a:cs typeface="Ubuntu"/>
              <a:sym typeface="Ubuntu"/>
            </a:endParaRPr>
          </a:p>
        </p:txBody>
      </p:sp>
      <p:sp>
        <p:nvSpPr>
          <p:cNvPr id="317" name="Google Shape;317;p59"/>
          <p:cNvSpPr txBox="1"/>
          <p:nvPr>
            <p:ph idx="1" type="body"/>
          </p:nvPr>
        </p:nvSpPr>
        <p:spPr>
          <a:xfrm>
            <a:off x="247975" y="771450"/>
            <a:ext cx="8714100" cy="3600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The ecological footprint of all humanity has been calculated to be equivalent to 1.3 Earths. What does this mean?</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What two technological developments contributed to the ability to ship food products very long distances?</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What is organic farming?</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How do good soil conservation practices reduce soil erosion?</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An owner of a plant nursery finds aphids, a small insect pest, on some of her plants. She decides to introduce ladybugs to eat the aphids.</a:t>
            </a:r>
            <a:endParaRPr sz="1600">
              <a:solidFill>
                <a:srgbClr val="000000"/>
              </a:solidFill>
              <a:latin typeface="Arial"/>
              <a:ea typeface="Arial"/>
              <a:cs typeface="Arial"/>
              <a:sym typeface="Arial"/>
            </a:endParaRPr>
          </a:p>
          <a:p>
            <a:pPr indent="-330200" lvl="1" marL="914400" rtl="0" algn="l">
              <a:spcBef>
                <a:spcPts val="0"/>
              </a:spcBef>
              <a:spcAft>
                <a:spcPts val="0"/>
              </a:spcAft>
              <a:buClr>
                <a:srgbClr val="000000"/>
              </a:buClr>
              <a:buSzPts val="1600"/>
              <a:buFont typeface="Arial"/>
              <a:buAutoNum type="alphaLcPeriod"/>
            </a:pPr>
            <a:r>
              <a:rPr lang="en" sz="1600">
                <a:solidFill>
                  <a:srgbClr val="000000"/>
                </a:solidFill>
                <a:latin typeface="Arial"/>
                <a:ea typeface="Arial"/>
                <a:cs typeface="Arial"/>
                <a:sym typeface="Arial"/>
              </a:rPr>
              <a:t>Name the strategy she is using to control the pest.</a:t>
            </a:r>
            <a:endParaRPr sz="1600">
              <a:solidFill>
                <a:srgbClr val="000000"/>
              </a:solidFill>
              <a:latin typeface="Arial"/>
              <a:ea typeface="Arial"/>
              <a:cs typeface="Arial"/>
              <a:sym typeface="Arial"/>
            </a:endParaRPr>
          </a:p>
          <a:p>
            <a:pPr indent="-330200" lvl="1" marL="914400" rtl="0" algn="l">
              <a:spcBef>
                <a:spcPts val="0"/>
              </a:spcBef>
              <a:spcAft>
                <a:spcPts val="0"/>
              </a:spcAft>
              <a:buClr>
                <a:srgbClr val="000000"/>
              </a:buClr>
              <a:buSzPts val="1600"/>
              <a:buFont typeface="Arial"/>
              <a:buAutoNum type="alphaLcPeriod"/>
            </a:pPr>
            <a:r>
              <a:rPr lang="en" sz="1600">
                <a:solidFill>
                  <a:srgbClr val="000000"/>
                </a:solidFill>
                <a:latin typeface="Arial"/>
                <a:ea typeface="Arial"/>
                <a:cs typeface="Arial"/>
                <a:sym typeface="Arial"/>
              </a:rPr>
              <a:t>Explain the benefits of this strategy.</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Why is it important to have an agreement between Canada and the United States to help rehabilitate the Great Lakes?</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Will the ideas encountered in this lesson affect the way you live? How?</a:t>
            </a:r>
            <a:endParaRPr sz="1600">
              <a:solidFill>
                <a:srgbClr val="000000"/>
              </a:solidFill>
              <a:latin typeface="Arial"/>
              <a:ea typeface="Arial"/>
              <a:cs typeface="Arial"/>
              <a:sym typeface="Arial"/>
            </a:endParaRPr>
          </a:p>
          <a:p>
            <a:pPr indent="-330200" lvl="0" marL="457200" rtl="0" algn="l">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If you were determined to make one personal lifestyle change that would have the greatest impact on improving sustainability in your community, what would it be? Explain.</a:t>
            </a:r>
            <a:endParaRPr sz="16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endParaRPr sz="1600">
              <a:solidFill>
                <a:srgbClr val="000000"/>
              </a:solidFill>
              <a:latin typeface="Roboto Slab"/>
              <a:ea typeface="Roboto Slab"/>
              <a:cs typeface="Roboto Slab"/>
              <a:sym typeface="Roboto Slab"/>
            </a:endParaRPr>
          </a:p>
          <a:p>
            <a:pPr indent="0" lvl="0" marL="0" rtl="0" algn="l">
              <a:spcBef>
                <a:spcPts val="0"/>
              </a:spcBef>
              <a:spcAft>
                <a:spcPts val="0"/>
              </a:spcAft>
              <a:buNone/>
            </a:pPr>
            <a:r>
              <a:t/>
            </a:r>
            <a:endParaRPr sz="16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None/>
            </a:pPr>
            <a:r>
              <a:t/>
            </a:r>
            <a:endParaRPr sz="1600">
              <a:solidFill>
                <a:srgbClr val="000000"/>
              </a:solidFill>
              <a:latin typeface="Roboto Slab"/>
              <a:ea typeface="Roboto Slab"/>
              <a:cs typeface="Roboto Slab"/>
              <a:sym typeface="Roboto Slab"/>
            </a:endParaRPr>
          </a:p>
          <a:p>
            <a:pPr indent="0" lvl="0" marL="0" rtl="0" algn="l">
              <a:spcBef>
                <a:spcPts val="0"/>
              </a:spcBef>
              <a:spcAft>
                <a:spcPts val="1600"/>
              </a:spcAft>
              <a:buNone/>
            </a:pPr>
            <a:r>
              <a:t/>
            </a:r>
            <a:endParaRPr sz="1600">
              <a:latin typeface="Roboto Slab"/>
              <a:ea typeface="Roboto Slab"/>
              <a:cs typeface="Roboto Slab"/>
              <a:sym typeface="Roboto Slab"/>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p60"/>
          <p:cNvPicPr preferRelativeResize="0"/>
          <p:nvPr/>
        </p:nvPicPr>
        <p:blipFill rotWithShape="1">
          <a:blip r:embed="rId3">
            <a:alphaModFix/>
          </a:blip>
          <a:srcRect b="25914" l="0" r="0" t="0"/>
          <a:stretch/>
        </p:blipFill>
        <p:spPr>
          <a:xfrm>
            <a:off x="7955900" y="0"/>
            <a:ext cx="1188100" cy="880200"/>
          </a:xfrm>
          <a:prstGeom prst="rect">
            <a:avLst/>
          </a:prstGeom>
          <a:noFill/>
          <a:ln>
            <a:noFill/>
          </a:ln>
        </p:spPr>
      </p:pic>
      <p:sp>
        <p:nvSpPr>
          <p:cNvPr id="323" name="Google Shape;323;p60"/>
          <p:cNvSpPr txBox="1"/>
          <p:nvPr/>
        </p:nvSpPr>
        <p:spPr>
          <a:xfrm>
            <a:off x="1482175" y="0"/>
            <a:ext cx="6245700" cy="880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4800">
              <a:latin typeface="Roboto Slab"/>
              <a:ea typeface="Roboto Slab"/>
              <a:cs typeface="Roboto Slab"/>
              <a:sym typeface="Roboto Slab"/>
            </a:endParaRPr>
          </a:p>
          <a:p>
            <a:pPr indent="0" lvl="0" marL="0" rtl="0" algn="ctr">
              <a:spcBef>
                <a:spcPts val="0"/>
              </a:spcBef>
              <a:spcAft>
                <a:spcPts val="0"/>
              </a:spcAft>
              <a:buNone/>
            </a:pPr>
            <a:r>
              <a:rPr b="1" lang="en" sz="4800">
                <a:latin typeface="Roboto Slab"/>
                <a:ea typeface="Roboto Slab"/>
                <a:cs typeface="Roboto Slab"/>
                <a:sym typeface="Roboto Slab"/>
              </a:rPr>
              <a:t>Homework Answers</a:t>
            </a:r>
            <a:endParaRPr b="1" sz="6000">
              <a:latin typeface="Ubuntu"/>
              <a:ea typeface="Ubuntu"/>
              <a:cs typeface="Ubuntu"/>
              <a:sym typeface="Ubuntu"/>
            </a:endParaRPr>
          </a:p>
          <a:p>
            <a:pPr indent="0" lvl="0" marL="0" rtl="0" algn="ctr">
              <a:spcBef>
                <a:spcPts val="0"/>
              </a:spcBef>
              <a:spcAft>
                <a:spcPts val="0"/>
              </a:spcAft>
              <a:buNone/>
            </a:pPr>
            <a:r>
              <a:t/>
            </a:r>
            <a:endParaRPr b="1" sz="6000">
              <a:latin typeface="Ubuntu"/>
              <a:ea typeface="Ubuntu"/>
              <a:cs typeface="Ubuntu"/>
              <a:sym typeface="Ubuntu"/>
            </a:endParaRPr>
          </a:p>
        </p:txBody>
      </p:sp>
      <p:sp>
        <p:nvSpPr>
          <p:cNvPr id="324" name="Google Shape;324;p60"/>
          <p:cNvSpPr txBox="1"/>
          <p:nvPr>
            <p:ph idx="1" type="body"/>
          </p:nvPr>
        </p:nvSpPr>
        <p:spPr>
          <a:xfrm>
            <a:off x="247975" y="1062175"/>
            <a:ext cx="8714100" cy="36006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This means that in order to sustain our current population of humans, we would need one and one third Earths.  This also means that we are not living sustainably (we are exceeding our carrying capacity).</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Shipping efficiently and food preservation.</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Organic farming is farming without the use of pesticides.</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No-till farming leaves the roots from the previous year so that the soil can be held in place.</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This is called integrated pest management, and it is useful because we are not using toxic pesticides which can affect other organisms in the habitat.</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The Great Lakes are shared by both countries therefore it is important that they are both involved in rehabilitation and protection.</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Answers will vary based on the student.</a:t>
            </a:r>
            <a:endParaRPr sz="1600">
              <a:solidFill>
                <a:srgbClr val="000000"/>
              </a:solidFill>
              <a:latin typeface="Roboto"/>
              <a:ea typeface="Roboto"/>
              <a:cs typeface="Roboto"/>
              <a:sym typeface="Roboto"/>
            </a:endParaRPr>
          </a:p>
          <a:p>
            <a:pPr indent="-330200" lvl="0" marL="457200" rtl="0" algn="l">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Answers will vary based on the student.</a:t>
            </a:r>
            <a:endParaRPr sz="16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43"/>
          <p:cNvSpPr txBox="1"/>
          <p:nvPr>
            <p:ph idx="4294967295" type="subTitle"/>
          </p:nvPr>
        </p:nvSpPr>
        <p:spPr>
          <a:xfrm>
            <a:off x="686850" y="3777350"/>
            <a:ext cx="7770300" cy="2644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800">
                <a:solidFill>
                  <a:srgbClr val="000000"/>
                </a:solidFill>
              </a:rPr>
              <a:t>Key terms: </a:t>
            </a:r>
            <a:endParaRPr b="1" sz="1800">
              <a:solidFill>
                <a:srgbClr val="000000"/>
              </a:solidFill>
            </a:endParaRPr>
          </a:p>
          <a:p>
            <a:pPr indent="0" lvl="0" marL="0" rtl="0" algn="l">
              <a:spcBef>
                <a:spcPts val="600"/>
              </a:spcBef>
              <a:spcAft>
                <a:spcPts val="0"/>
              </a:spcAft>
              <a:buNone/>
            </a:pPr>
            <a:r>
              <a:rPr b="1" lang="en" sz="1800">
                <a:solidFill>
                  <a:srgbClr val="FF0000"/>
                </a:solidFill>
              </a:rPr>
              <a:t>Environmental Footprint, Environmental Stewardship, Integrated Pest Management, Soil Conservation, Organic Farming, NGO</a:t>
            </a:r>
            <a:endParaRPr>
              <a:solidFill>
                <a:srgbClr val="FF0000"/>
              </a:solidFill>
            </a:endParaRPr>
          </a:p>
        </p:txBody>
      </p:sp>
      <p:sp>
        <p:nvSpPr>
          <p:cNvPr id="186" name="Google Shape;186;p43"/>
          <p:cNvSpPr txBox="1"/>
          <p:nvPr/>
        </p:nvSpPr>
        <p:spPr>
          <a:xfrm>
            <a:off x="641150" y="381300"/>
            <a:ext cx="8006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600">
                <a:latin typeface="Roboto Slab"/>
                <a:ea typeface="Roboto Slab"/>
                <a:cs typeface="Roboto Slab"/>
                <a:sym typeface="Roboto Slab"/>
              </a:rPr>
              <a:t>BE07 - Environmental Stewardship</a:t>
            </a:r>
            <a:endParaRPr b="1" sz="3600">
              <a:latin typeface="Roboto Slab"/>
              <a:ea typeface="Roboto Slab"/>
              <a:cs typeface="Roboto Slab"/>
              <a:sym typeface="Roboto Slab"/>
            </a:endParaRPr>
          </a:p>
        </p:txBody>
      </p:sp>
      <p:pic>
        <p:nvPicPr>
          <p:cNvPr id="187" name="Google Shape;187;p43"/>
          <p:cNvPicPr preferRelativeResize="0"/>
          <p:nvPr/>
        </p:nvPicPr>
        <p:blipFill>
          <a:blip r:embed="rId3">
            <a:alphaModFix/>
          </a:blip>
          <a:stretch>
            <a:fillRect/>
          </a:stretch>
        </p:blipFill>
        <p:spPr>
          <a:xfrm>
            <a:off x="611475" y="1209850"/>
            <a:ext cx="7921051" cy="24778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44"/>
          <p:cNvSpPr txBox="1"/>
          <p:nvPr>
            <p:ph type="title"/>
          </p:nvPr>
        </p:nvSpPr>
        <p:spPr>
          <a:xfrm>
            <a:off x="311700" y="2325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4200"/>
              <a:t>What is Your Ecological Footprint?</a:t>
            </a:r>
            <a:endParaRPr sz="4200"/>
          </a:p>
        </p:txBody>
      </p:sp>
      <p:sp>
        <p:nvSpPr>
          <p:cNvPr id="193" name="Google Shape;193;p44"/>
          <p:cNvSpPr txBox="1"/>
          <p:nvPr>
            <p:ph idx="1" type="body"/>
          </p:nvPr>
        </p:nvSpPr>
        <p:spPr>
          <a:xfrm>
            <a:off x="382775" y="1042200"/>
            <a:ext cx="4357500" cy="410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Ecological Footprint: </a:t>
            </a:r>
            <a:br>
              <a:rPr b="1" lang="en" sz="1800"/>
            </a:br>
            <a:r>
              <a:rPr lang="en" sz="1800"/>
              <a:t>an estimate of how much land and water is needed to </a:t>
            </a:r>
            <a:r>
              <a:rPr b="1" lang="en" sz="1800"/>
              <a:t>sustain</a:t>
            </a:r>
            <a:r>
              <a:rPr lang="en" sz="1800"/>
              <a:t> a person’s lifestyle</a:t>
            </a:r>
            <a:endParaRPr sz="1800"/>
          </a:p>
          <a:p>
            <a:pPr indent="0" lvl="0" marL="0" rtl="0" algn="l">
              <a:spcBef>
                <a:spcPts val="1600"/>
              </a:spcBef>
              <a:spcAft>
                <a:spcPts val="0"/>
              </a:spcAft>
              <a:buNone/>
            </a:pPr>
            <a:r>
              <a:rPr lang="en" sz="1800"/>
              <a:t>The average Canadian requires 8.9 ha to support their lifestyle.  If everyone lived like this, we would need 5.7 Earths.</a:t>
            </a:r>
            <a:endParaRPr sz="1800"/>
          </a:p>
          <a:p>
            <a:pPr indent="0" lvl="0" marL="0" rtl="0" algn="l">
              <a:spcBef>
                <a:spcPts val="1600"/>
              </a:spcBef>
              <a:spcAft>
                <a:spcPts val="0"/>
              </a:spcAft>
              <a:buNone/>
            </a:pPr>
            <a:br>
              <a:rPr lang="en" sz="1800"/>
            </a:br>
            <a:r>
              <a:rPr lang="en" sz="1800"/>
              <a:t>Calculate your Ecological Footprint:</a:t>
            </a:r>
            <a:br>
              <a:rPr lang="en" sz="1800"/>
            </a:br>
            <a:r>
              <a:rPr lang="en" sz="1800" u="sng">
                <a:solidFill>
                  <a:srgbClr val="1155CC"/>
                </a:solidFill>
                <a:hlinkClick r:id="rId3">
                  <a:extLst>
                    <a:ext uri="{A12FA001-AC4F-418D-AE19-62706E023703}">
                      <ahyp:hlinkClr val="tx"/>
                    </a:ext>
                  </a:extLst>
                </a:hlinkClick>
              </a:rPr>
              <a:t>http://ecologicalfootprint.com/</a:t>
            </a:r>
            <a:endParaRPr sz="1800">
              <a:solidFill>
                <a:schemeClr val="dk1"/>
              </a:solidFill>
            </a:endParaRPr>
          </a:p>
          <a:p>
            <a:pPr indent="0" lvl="0" marL="0" rtl="0" algn="l">
              <a:spcBef>
                <a:spcPts val="1600"/>
              </a:spcBef>
              <a:spcAft>
                <a:spcPts val="1600"/>
              </a:spcAft>
              <a:buNone/>
            </a:pPr>
            <a:r>
              <a:rPr lang="en" sz="1800" u="sng">
                <a:solidFill>
                  <a:srgbClr val="1155CC"/>
                </a:solidFill>
                <a:hlinkClick r:id="rId4">
                  <a:extLst>
                    <a:ext uri="{A12FA001-AC4F-418D-AE19-62706E023703}">
                      <ahyp:hlinkClr val="tx"/>
                    </a:ext>
                  </a:extLst>
                </a:hlinkClick>
              </a:rPr>
              <a:t>http://www.footprintcalculator.org/</a:t>
            </a:r>
            <a:br>
              <a:rPr lang="en" sz="1800"/>
            </a:br>
            <a:br>
              <a:rPr lang="en"/>
            </a:br>
            <a:br>
              <a:rPr lang="en"/>
            </a:br>
            <a:br>
              <a:rPr lang="en"/>
            </a:br>
            <a:endParaRPr/>
          </a:p>
        </p:txBody>
      </p:sp>
      <p:pic>
        <p:nvPicPr>
          <p:cNvPr id="194" name="Google Shape;194;p44"/>
          <p:cNvPicPr preferRelativeResize="0"/>
          <p:nvPr/>
        </p:nvPicPr>
        <p:blipFill>
          <a:blip r:embed="rId5">
            <a:alphaModFix/>
          </a:blip>
          <a:stretch>
            <a:fillRect/>
          </a:stretch>
        </p:blipFill>
        <p:spPr>
          <a:xfrm>
            <a:off x="5222525" y="1199913"/>
            <a:ext cx="3143250" cy="1828800"/>
          </a:xfrm>
          <a:prstGeom prst="rect">
            <a:avLst/>
          </a:prstGeom>
          <a:noFill/>
          <a:ln>
            <a:noFill/>
          </a:ln>
        </p:spPr>
      </p:pic>
      <p:pic>
        <p:nvPicPr>
          <p:cNvPr id="195" name="Google Shape;195;p44"/>
          <p:cNvPicPr preferRelativeResize="0"/>
          <p:nvPr/>
        </p:nvPicPr>
        <p:blipFill>
          <a:blip r:embed="rId6">
            <a:alphaModFix/>
          </a:blip>
          <a:stretch>
            <a:fillRect/>
          </a:stretch>
        </p:blipFill>
        <p:spPr>
          <a:xfrm>
            <a:off x="4615400" y="3210894"/>
            <a:ext cx="4357499" cy="185263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45"/>
          <p:cNvPicPr preferRelativeResize="0"/>
          <p:nvPr/>
        </p:nvPicPr>
        <p:blipFill>
          <a:blip r:embed="rId3">
            <a:alphaModFix/>
          </a:blip>
          <a:stretch>
            <a:fillRect/>
          </a:stretch>
        </p:blipFill>
        <p:spPr>
          <a:xfrm>
            <a:off x="2728163" y="3225175"/>
            <a:ext cx="3415167" cy="1787000"/>
          </a:xfrm>
          <a:prstGeom prst="rect">
            <a:avLst/>
          </a:prstGeom>
          <a:noFill/>
          <a:ln>
            <a:noFill/>
          </a:ln>
        </p:spPr>
      </p:pic>
      <p:sp>
        <p:nvSpPr>
          <p:cNvPr id="201" name="Google Shape;201;p45"/>
          <p:cNvSpPr txBox="1"/>
          <p:nvPr>
            <p:ph idx="4294967295" type="title"/>
          </p:nvPr>
        </p:nvSpPr>
        <p:spPr>
          <a:xfrm>
            <a:off x="227350" y="19480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0" lvl="0" marL="0" rtl="0" algn="l">
              <a:spcBef>
                <a:spcPts val="0"/>
              </a:spcBef>
              <a:spcAft>
                <a:spcPts val="0"/>
              </a:spcAft>
              <a:buNone/>
            </a:pPr>
            <a:r>
              <a:t/>
            </a:r>
            <a:endParaRPr sz="3600"/>
          </a:p>
          <a:p>
            <a:pPr indent="0" lvl="0" marL="0" rtl="0" algn="l">
              <a:spcBef>
                <a:spcPts val="0"/>
              </a:spcBef>
              <a:spcAft>
                <a:spcPts val="0"/>
              </a:spcAft>
              <a:buNone/>
            </a:pPr>
            <a:r>
              <a:rPr lang="en" sz="3600">
                <a:solidFill>
                  <a:srgbClr val="000000"/>
                </a:solidFill>
              </a:rPr>
              <a:t>Environmental Stewardship</a:t>
            </a:r>
            <a:endParaRPr sz="3600">
              <a:solidFill>
                <a:srgbClr val="000000"/>
              </a:solidFill>
            </a:endParaRPr>
          </a:p>
        </p:txBody>
      </p:sp>
      <p:sp>
        <p:nvSpPr>
          <p:cNvPr id="202" name="Google Shape;202;p45"/>
          <p:cNvSpPr txBox="1"/>
          <p:nvPr>
            <p:ph idx="4294967295" type="body"/>
          </p:nvPr>
        </p:nvSpPr>
        <p:spPr>
          <a:xfrm>
            <a:off x="201291" y="1087293"/>
            <a:ext cx="8741400" cy="12969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600">
                <a:solidFill>
                  <a:srgbClr val="FF0000"/>
                </a:solidFill>
              </a:rPr>
              <a:t>Environmental Stewardship</a:t>
            </a:r>
            <a:r>
              <a:rPr b="1" lang="en" sz="1600">
                <a:solidFill>
                  <a:schemeClr val="dk1"/>
                </a:solidFill>
              </a:rPr>
              <a:t>:</a:t>
            </a:r>
            <a:r>
              <a:rPr lang="en" sz="1600">
                <a:solidFill>
                  <a:schemeClr val="dk1"/>
                </a:solidFill>
              </a:rPr>
              <a:t> Taking care of natural environment and resources for sustainability for future generations.</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600">
                <a:solidFill>
                  <a:srgbClr val="FF0000"/>
                </a:solidFill>
              </a:rPr>
              <a:t>Sustainability</a:t>
            </a:r>
            <a:r>
              <a:rPr lang="en" sz="1600">
                <a:solidFill>
                  <a:schemeClr val="dk1"/>
                </a:solidFill>
              </a:rPr>
              <a:t> in the environment means that populations of plants, animals and other living organisms can continue to interact and reproduce indefinitely</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It requires support from all stakeholders: Governments, Organizations and Communities</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400">
              <a:solidFill>
                <a:schemeClr val="dk1"/>
              </a:solidFill>
              <a:latin typeface="Roboto Slab"/>
              <a:ea typeface="Roboto Slab"/>
              <a:cs typeface="Roboto Slab"/>
              <a:sym typeface="Roboto Slab"/>
            </a:endParaRPr>
          </a:p>
          <a:p>
            <a:pPr indent="0" lvl="0" marL="0" rtl="0" algn="l">
              <a:spcBef>
                <a:spcPts val="600"/>
              </a:spcBef>
              <a:spcAft>
                <a:spcPts val="0"/>
              </a:spcAft>
              <a:buNone/>
            </a:pPr>
            <a:r>
              <a:t/>
            </a:r>
            <a:endParaRPr sz="1400">
              <a:solidFill>
                <a:srgbClr val="000000"/>
              </a:solidFill>
              <a:latin typeface="Roboto Slab"/>
              <a:ea typeface="Roboto Slab"/>
              <a:cs typeface="Roboto Slab"/>
              <a:sym typeface="Roboto Slab"/>
            </a:endParaRPr>
          </a:p>
        </p:txBody>
      </p:sp>
      <p:pic>
        <p:nvPicPr>
          <p:cNvPr id="203" name="Google Shape;203;p45"/>
          <p:cNvPicPr preferRelativeResize="0"/>
          <p:nvPr/>
        </p:nvPicPr>
        <p:blipFill>
          <a:blip r:embed="rId4">
            <a:alphaModFix/>
          </a:blip>
          <a:stretch>
            <a:fillRect/>
          </a:stretch>
        </p:blipFill>
        <p:spPr>
          <a:xfrm>
            <a:off x="7785150" y="124650"/>
            <a:ext cx="1183600" cy="1183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46"/>
          <p:cNvSpPr txBox="1"/>
          <p:nvPr/>
        </p:nvSpPr>
        <p:spPr>
          <a:xfrm>
            <a:off x="1351650" y="99450"/>
            <a:ext cx="64407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Sustainable Agriculture</a:t>
            </a:r>
            <a:endParaRPr b="1" sz="3600">
              <a:latin typeface="Roboto Slab"/>
              <a:ea typeface="Roboto Slab"/>
              <a:cs typeface="Roboto Slab"/>
              <a:sym typeface="Roboto Slab"/>
            </a:endParaRPr>
          </a:p>
        </p:txBody>
      </p:sp>
      <p:sp>
        <p:nvSpPr>
          <p:cNvPr id="209" name="Google Shape;209;p46"/>
          <p:cNvSpPr txBox="1"/>
          <p:nvPr/>
        </p:nvSpPr>
        <p:spPr>
          <a:xfrm>
            <a:off x="557850" y="838338"/>
            <a:ext cx="8028300" cy="1563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sz="1600" u="sng">
                <a:solidFill>
                  <a:srgbClr val="0645AD"/>
                </a:solidFill>
                <a:latin typeface="Roboto"/>
                <a:ea typeface="Roboto"/>
                <a:cs typeface="Roboto"/>
                <a:sym typeface="Roboto"/>
                <a:hlinkClick r:id="rId3">
                  <a:extLst>
                    <a:ext uri="{A12FA001-AC4F-418D-AE19-62706E023703}">
                      <ahyp:hlinkClr val="tx"/>
                    </a:ext>
                  </a:extLst>
                </a:hlinkClick>
              </a:rPr>
              <a:t>Sustainable Agriculture</a:t>
            </a:r>
            <a:r>
              <a:rPr b="1" lang="en" sz="1600">
                <a:solidFill>
                  <a:schemeClr val="dk1"/>
                </a:solidFill>
                <a:latin typeface="Roboto"/>
                <a:ea typeface="Roboto"/>
                <a:cs typeface="Roboto"/>
                <a:sym typeface="Roboto"/>
              </a:rPr>
              <a:t>  - </a:t>
            </a:r>
            <a:r>
              <a:rPr lang="en" sz="1600">
                <a:solidFill>
                  <a:schemeClr val="dk1"/>
                </a:solidFill>
                <a:highlight>
                  <a:srgbClr val="FFFFFF"/>
                </a:highlight>
                <a:latin typeface="Roboto"/>
                <a:ea typeface="Roboto"/>
                <a:cs typeface="Roboto"/>
                <a:sym typeface="Roboto"/>
              </a:rPr>
              <a:t>Farming in sustainable ways that meets society's present needs, without compromising the ability for future generations to meet their needs</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t/>
            </a:r>
            <a:endParaRPr sz="1600">
              <a:solidFill>
                <a:schemeClr val="dk1"/>
              </a:solidFill>
              <a:latin typeface="Roboto"/>
              <a:ea typeface="Roboto"/>
              <a:cs typeface="Roboto"/>
              <a:sym typeface="Roboto"/>
            </a:endParaRPr>
          </a:p>
          <a:p>
            <a:pPr indent="0" lvl="0" marL="0" rtl="0" algn="l">
              <a:lnSpc>
                <a:spcPct val="115000"/>
              </a:lnSpc>
              <a:spcBef>
                <a:spcPts val="0"/>
              </a:spcBef>
              <a:spcAft>
                <a:spcPts val="0"/>
              </a:spcAft>
              <a:buNone/>
            </a:pPr>
            <a:r>
              <a:rPr lang="en" sz="1600">
                <a:solidFill>
                  <a:schemeClr val="dk1"/>
                </a:solidFill>
                <a:latin typeface="Roboto"/>
                <a:ea typeface="Roboto"/>
                <a:cs typeface="Roboto"/>
                <a:sym typeface="Roboto"/>
              </a:rPr>
              <a:t>F</a:t>
            </a:r>
            <a:r>
              <a:rPr lang="en" sz="1600">
                <a:solidFill>
                  <a:schemeClr val="dk1"/>
                </a:solidFill>
                <a:latin typeface="Roboto"/>
                <a:ea typeface="Roboto"/>
                <a:cs typeface="Roboto"/>
                <a:sym typeface="Roboto"/>
              </a:rPr>
              <a:t>armers have been working with governments to create EFP (Environmental Farm Plan) to increase </a:t>
            </a:r>
            <a:r>
              <a:rPr lang="en" sz="1600">
                <a:solidFill>
                  <a:schemeClr val="dk1"/>
                </a:solidFill>
                <a:latin typeface="Roboto"/>
                <a:ea typeface="Roboto"/>
                <a:cs typeface="Roboto"/>
                <a:sym typeface="Roboto"/>
              </a:rPr>
              <a:t>sustainability</a:t>
            </a:r>
            <a:r>
              <a:rPr lang="en" sz="1600">
                <a:solidFill>
                  <a:schemeClr val="dk1"/>
                </a:solidFill>
                <a:latin typeface="Roboto"/>
                <a:ea typeface="Roboto"/>
                <a:cs typeface="Roboto"/>
                <a:sym typeface="Roboto"/>
              </a:rPr>
              <a:t> of their farms</a:t>
            </a:r>
            <a:endParaRPr sz="1600">
              <a:solidFill>
                <a:schemeClr val="dk1"/>
              </a:solidFill>
              <a:latin typeface="Roboto"/>
              <a:ea typeface="Roboto"/>
              <a:cs typeface="Roboto"/>
              <a:sym typeface="Roboto"/>
            </a:endParaRPr>
          </a:p>
        </p:txBody>
      </p:sp>
      <p:pic>
        <p:nvPicPr>
          <p:cNvPr id="210" name="Google Shape;210;p46"/>
          <p:cNvPicPr preferRelativeResize="0"/>
          <p:nvPr/>
        </p:nvPicPr>
        <p:blipFill>
          <a:blip r:embed="rId4">
            <a:alphaModFix/>
          </a:blip>
          <a:stretch>
            <a:fillRect/>
          </a:stretch>
        </p:blipFill>
        <p:spPr>
          <a:xfrm>
            <a:off x="924275" y="2848550"/>
            <a:ext cx="3990399" cy="2075000"/>
          </a:xfrm>
          <a:prstGeom prst="rect">
            <a:avLst/>
          </a:prstGeom>
          <a:noFill/>
          <a:ln>
            <a:noFill/>
          </a:ln>
        </p:spPr>
      </p:pic>
      <p:pic>
        <p:nvPicPr>
          <p:cNvPr id="211" name="Google Shape;211;p46"/>
          <p:cNvPicPr preferRelativeResize="0"/>
          <p:nvPr/>
        </p:nvPicPr>
        <p:blipFill>
          <a:blip r:embed="rId5">
            <a:alphaModFix/>
          </a:blip>
          <a:stretch>
            <a:fillRect/>
          </a:stretch>
        </p:blipFill>
        <p:spPr>
          <a:xfrm>
            <a:off x="5289725" y="2848550"/>
            <a:ext cx="3108642" cy="2075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47"/>
          <p:cNvSpPr txBox="1"/>
          <p:nvPr/>
        </p:nvSpPr>
        <p:spPr>
          <a:xfrm>
            <a:off x="1351650" y="200700"/>
            <a:ext cx="64407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Sustainable Agriculture</a:t>
            </a:r>
            <a:endParaRPr b="1" sz="3600">
              <a:latin typeface="Roboto Slab"/>
              <a:ea typeface="Roboto Slab"/>
              <a:cs typeface="Roboto Slab"/>
              <a:sym typeface="Roboto Slab"/>
            </a:endParaRPr>
          </a:p>
        </p:txBody>
      </p:sp>
      <p:pic>
        <p:nvPicPr>
          <p:cNvPr id="217" name="Google Shape;217;p47"/>
          <p:cNvPicPr preferRelativeResize="0"/>
          <p:nvPr/>
        </p:nvPicPr>
        <p:blipFill>
          <a:blip r:embed="rId3">
            <a:alphaModFix/>
          </a:blip>
          <a:stretch>
            <a:fillRect/>
          </a:stretch>
        </p:blipFill>
        <p:spPr>
          <a:xfrm>
            <a:off x="4970845" y="1395095"/>
            <a:ext cx="4043775" cy="2353325"/>
          </a:xfrm>
          <a:prstGeom prst="rect">
            <a:avLst/>
          </a:prstGeom>
          <a:noFill/>
          <a:ln>
            <a:noFill/>
          </a:ln>
        </p:spPr>
      </p:pic>
      <p:sp>
        <p:nvSpPr>
          <p:cNvPr id="218" name="Google Shape;218;p47"/>
          <p:cNvSpPr txBox="1"/>
          <p:nvPr/>
        </p:nvSpPr>
        <p:spPr>
          <a:xfrm>
            <a:off x="208075" y="1214700"/>
            <a:ext cx="4864500" cy="31707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lang="en" sz="1600">
                <a:solidFill>
                  <a:schemeClr val="dk1"/>
                </a:solidFill>
                <a:latin typeface="Roboto"/>
                <a:ea typeface="Roboto"/>
                <a:cs typeface="Roboto"/>
                <a:sym typeface="Roboto"/>
              </a:rPr>
              <a:t>Environmental Farm Plans (EFP) Include:</a:t>
            </a:r>
            <a:endParaRPr sz="1600">
              <a:solidFill>
                <a:schemeClr val="dk1"/>
              </a:solidFill>
              <a:latin typeface="Roboto"/>
              <a:ea typeface="Roboto"/>
              <a:cs typeface="Roboto"/>
              <a:sym typeface="Roboto"/>
            </a:endParaRPr>
          </a:p>
          <a:p>
            <a:pPr indent="0" lvl="0" marL="0" rtl="0" algn="l">
              <a:spcBef>
                <a:spcPts val="600"/>
              </a:spcBef>
              <a:spcAft>
                <a:spcPts val="0"/>
              </a:spcAft>
              <a:buNone/>
            </a:pPr>
            <a:r>
              <a:t/>
            </a:r>
            <a:endParaRPr sz="1600">
              <a:solidFill>
                <a:schemeClr val="dk1"/>
              </a:solidFill>
              <a:latin typeface="Roboto"/>
              <a:ea typeface="Roboto"/>
              <a:cs typeface="Roboto"/>
              <a:sym typeface="Roboto"/>
            </a:endParaRPr>
          </a:p>
          <a:p>
            <a:pPr indent="-330200" lvl="0" marL="457200" rtl="0" algn="l">
              <a:spcBef>
                <a:spcPts val="600"/>
              </a:spcBef>
              <a:spcAft>
                <a:spcPts val="0"/>
              </a:spcAft>
              <a:buClr>
                <a:schemeClr val="dk1"/>
              </a:buClr>
              <a:buSzPts val="1600"/>
              <a:buFont typeface="Roboto"/>
              <a:buChar char="●"/>
            </a:pPr>
            <a:r>
              <a:rPr b="1" lang="en" sz="1600">
                <a:solidFill>
                  <a:schemeClr val="dk1"/>
                </a:solidFill>
                <a:latin typeface="Roboto"/>
                <a:ea typeface="Roboto"/>
                <a:cs typeface="Roboto"/>
                <a:sym typeface="Roboto"/>
              </a:rPr>
              <a:t>Integrated Pest Management</a:t>
            </a:r>
            <a:r>
              <a:rPr b="1" lang="en" sz="1600">
                <a:solidFill>
                  <a:schemeClr val="dk1"/>
                </a:solidFill>
                <a:latin typeface="Roboto"/>
                <a:ea typeface="Roboto"/>
                <a:cs typeface="Roboto"/>
                <a:sym typeface="Roboto"/>
              </a:rPr>
              <a:t> </a:t>
            </a:r>
            <a:r>
              <a:rPr lang="en" sz="1600">
                <a:solidFill>
                  <a:schemeClr val="dk1"/>
                </a:solidFill>
                <a:latin typeface="Roboto"/>
                <a:ea typeface="Roboto"/>
                <a:cs typeface="Roboto"/>
                <a:sym typeface="Roboto"/>
              </a:rPr>
              <a:t>- using knowledge of the pest’s biology and habits to control pests</a:t>
            </a:r>
            <a:endParaRPr sz="1600">
              <a:solidFill>
                <a:schemeClr val="dk1"/>
              </a:solidFill>
              <a:latin typeface="Roboto"/>
              <a:ea typeface="Roboto"/>
              <a:cs typeface="Roboto"/>
              <a:sym typeface="Roboto"/>
            </a:endParaRPr>
          </a:p>
          <a:p>
            <a:pPr indent="0" lvl="0" marL="457200" rtl="0" algn="l">
              <a:spcBef>
                <a:spcPts val="600"/>
              </a:spcBef>
              <a:spcAft>
                <a:spcPts val="0"/>
              </a:spcAft>
              <a:buNone/>
            </a:pPr>
            <a:r>
              <a:t/>
            </a:r>
            <a:endParaRPr sz="1000">
              <a:solidFill>
                <a:schemeClr val="dk1"/>
              </a:solidFill>
              <a:latin typeface="Roboto"/>
              <a:ea typeface="Roboto"/>
              <a:cs typeface="Roboto"/>
              <a:sym typeface="Roboto"/>
            </a:endParaRPr>
          </a:p>
          <a:p>
            <a:pPr indent="-330200" lvl="0" marL="457200" rtl="0" algn="l">
              <a:spcBef>
                <a:spcPts val="600"/>
              </a:spcBef>
              <a:spcAft>
                <a:spcPts val="0"/>
              </a:spcAft>
              <a:buClr>
                <a:schemeClr val="dk1"/>
              </a:buClr>
              <a:buSzPts val="1600"/>
              <a:buFont typeface="Roboto"/>
              <a:buChar char="●"/>
            </a:pPr>
            <a:r>
              <a:rPr b="1" lang="en" sz="1600">
                <a:solidFill>
                  <a:schemeClr val="dk1"/>
                </a:solidFill>
                <a:latin typeface="Roboto"/>
                <a:ea typeface="Roboto"/>
                <a:cs typeface="Roboto"/>
                <a:sym typeface="Roboto"/>
              </a:rPr>
              <a:t>Soil Conservation</a:t>
            </a:r>
            <a:r>
              <a:rPr lang="en" sz="1600">
                <a:solidFill>
                  <a:schemeClr val="dk1"/>
                </a:solidFill>
                <a:latin typeface="Roboto"/>
                <a:ea typeface="Roboto"/>
                <a:cs typeface="Roboto"/>
                <a:sym typeface="Roboto"/>
              </a:rPr>
              <a:t> </a:t>
            </a:r>
            <a:r>
              <a:rPr lang="en" sz="1600">
                <a:solidFill>
                  <a:schemeClr val="dk1"/>
                </a:solidFill>
                <a:latin typeface="Roboto"/>
                <a:ea typeface="Roboto"/>
                <a:cs typeface="Roboto"/>
                <a:sym typeface="Roboto"/>
              </a:rPr>
              <a:t>- using farming methods that reduce soil erosion and loss of nutrients </a:t>
            </a:r>
            <a:endParaRPr sz="1600">
              <a:solidFill>
                <a:schemeClr val="dk1"/>
              </a:solidFill>
              <a:latin typeface="Roboto"/>
              <a:ea typeface="Roboto"/>
              <a:cs typeface="Roboto"/>
              <a:sym typeface="Roboto"/>
            </a:endParaRPr>
          </a:p>
          <a:p>
            <a:pPr indent="0" lvl="0" marL="457200" rtl="0" algn="l">
              <a:spcBef>
                <a:spcPts val="600"/>
              </a:spcBef>
              <a:spcAft>
                <a:spcPts val="0"/>
              </a:spcAft>
              <a:buNone/>
            </a:pPr>
            <a:r>
              <a:t/>
            </a:r>
            <a:endParaRPr sz="1000">
              <a:solidFill>
                <a:schemeClr val="dk1"/>
              </a:solidFill>
              <a:latin typeface="Roboto"/>
              <a:ea typeface="Roboto"/>
              <a:cs typeface="Roboto"/>
              <a:sym typeface="Roboto"/>
            </a:endParaRPr>
          </a:p>
          <a:p>
            <a:pPr indent="-330200" lvl="0" marL="457200" rtl="0" algn="l">
              <a:spcBef>
                <a:spcPts val="600"/>
              </a:spcBef>
              <a:spcAft>
                <a:spcPts val="0"/>
              </a:spcAft>
              <a:buClr>
                <a:schemeClr val="dk1"/>
              </a:buClr>
              <a:buSzPts val="1600"/>
              <a:buFont typeface="Roboto"/>
              <a:buChar char="●"/>
            </a:pPr>
            <a:r>
              <a:rPr b="1" lang="en" sz="1600" u="sng">
                <a:solidFill>
                  <a:schemeClr val="hlink"/>
                </a:solidFill>
                <a:latin typeface="Roboto"/>
                <a:ea typeface="Roboto"/>
                <a:cs typeface="Roboto"/>
                <a:sym typeface="Roboto"/>
                <a:hlinkClick r:id="rId4"/>
              </a:rPr>
              <a:t>Organic Farming</a:t>
            </a:r>
            <a:r>
              <a:rPr lang="en" sz="1600">
                <a:solidFill>
                  <a:schemeClr val="dk2"/>
                </a:solidFill>
                <a:latin typeface="Roboto"/>
                <a:ea typeface="Roboto"/>
                <a:cs typeface="Roboto"/>
                <a:sym typeface="Roboto"/>
              </a:rPr>
              <a:t> </a:t>
            </a:r>
            <a:r>
              <a:rPr lang="en" sz="1600">
                <a:solidFill>
                  <a:schemeClr val="dk1"/>
                </a:solidFill>
                <a:latin typeface="Roboto"/>
                <a:ea typeface="Roboto"/>
                <a:cs typeface="Roboto"/>
                <a:sym typeface="Roboto"/>
              </a:rPr>
              <a:t>- farming without pesticides and fertilizers</a:t>
            </a:r>
            <a:endParaRPr sz="1600">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8"/>
          <p:cNvSpPr txBox="1"/>
          <p:nvPr>
            <p:ph type="title"/>
          </p:nvPr>
        </p:nvSpPr>
        <p:spPr>
          <a:xfrm>
            <a:off x="564900" y="386400"/>
            <a:ext cx="6871200" cy="600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b="1" i="1">
              <a:solidFill>
                <a:srgbClr val="FF0000"/>
              </a:solidFill>
            </a:endParaRPr>
          </a:p>
          <a:p>
            <a:pPr indent="0" lvl="0" marL="0" marR="0" rtl="0" algn="ctr">
              <a:lnSpc>
                <a:spcPct val="100000"/>
              </a:lnSpc>
              <a:spcBef>
                <a:spcPts val="0"/>
              </a:spcBef>
              <a:spcAft>
                <a:spcPts val="0"/>
              </a:spcAft>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spcBef>
                <a:spcPts val="0"/>
              </a:spcBef>
              <a:spcAft>
                <a:spcPts val="0"/>
              </a:spcAft>
              <a:buNone/>
            </a:pPr>
            <a:r>
              <a:t/>
            </a:r>
            <a:endParaRPr b="1"/>
          </a:p>
        </p:txBody>
      </p:sp>
      <p:pic>
        <p:nvPicPr>
          <p:cNvPr id="224" name="Google Shape;224;p48"/>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25" name="Google Shape;225;p48"/>
          <p:cNvSpPr txBox="1"/>
          <p:nvPr/>
        </p:nvSpPr>
        <p:spPr>
          <a:xfrm>
            <a:off x="233825" y="1181450"/>
            <a:ext cx="8126400" cy="3112500"/>
          </a:xfrm>
          <a:prstGeom prst="rect">
            <a:avLst/>
          </a:prstGeom>
          <a:noFill/>
          <a:ln>
            <a:noFill/>
          </a:ln>
        </p:spPr>
        <p:txBody>
          <a:bodyPr anchorCtr="0" anchor="t" bIns="91425" lIns="91425" spcFirstLastPara="1" rIns="91425" wrap="square" tIns="91425">
            <a:noAutofit/>
          </a:bodyPr>
          <a:lstStyle/>
          <a:p>
            <a:pPr indent="-368300" lvl="0" marL="457200" rtl="0" algn="l">
              <a:lnSpc>
                <a:spcPct val="115000"/>
              </a:lnSpc>
              <a:spcBef>
                <a:spcPts val="0"/>
              </a:spcBef>
              <a:spcAft>
                <a:spcPts val="0"/>
              </a:spcAft>
              <a:buSzPts val="2200"/>
              <a:buAutoNum type="arabicPeriod"/>
            </a:pPr>
            <a:r>
              <a:rPr lang="en" sz="2200"/>
              <a:t>What is an ecological footprint?</a:t>
            </a:r>
            <a:endParaRPr sz="2200"/>
          </a:p>
          <a:p>
            <a:pPr indent="-368300" lvl="0" marL="457200" rtl="0" algn="l">
              <a:lnSpc>
                <a:spcPct val="115000"/>
              </a:lnSpc>
              <a:spcBef>
                <a:spcPts val="0"/>
              </a:spcBef>
              <a:spcAft>
                <a:spcPts val="0"/>
              </a:spcAft>
              <a:buSzPts val="2200"/>
              <a:buAutoNum type="arabicPeriod"/>
            </a:pPr>
            <a:r>
              <a:rPr lang="en" sz="2200"/>
              <a:t>Use a calculator and determine what your ecological footprint is.</a:t>
            </a:r>
            <a:endParaRPr sz="2200"/>
          </a:p>
          <a:p>
            <a:pPr indent="-368300" lvl="0" marL="457200" rtl="0" algn="l">
              <a:lnSpc>
                <a:spcPct val="115000"/>
              </a:lnSpc>
              <a:spcBef>
                <a:spcPts val="0"/>
              </a:spcBef>
              <a:spcAft>
                <a:spcPts val="0"/>
              </a:spcAft>
              <a:buSzPts val="2200"/>
              <a:buAutoNum type="arabicPeriod"/>
            </a:pPr>
            <a:r>
              <a:rPr lang="en" sz="2200"/>
              <a:t>What does it mean to be an environmental steward?</a:t>
            </a:r>
            <a:endParaRPr sz="2200"/>
          </a:p>
          <a:p>
            <a:pPr indent="-368300" lvl="0" marL="457200" rtl="0" algn="l">
              <a:lnSpc>
                <a:spcPct val="115000"/>
              </a:lnSpc>
              <a:spcBef>
                <a:spcPts val="0"/>
              </a:spcBef>
              <a:spcAft>
                <a:spcPts val="0"/>
              </a:spcAft>
              <a:buSzPts val="2200"/>
              <a:buFont typeface="Roboto Slab"/>
              <a:buAutoNum type="arabicPeriod"/>
            </a:pPr>
            <a:r>
              <a:rPr lang="en" sz="2200"/>
              <a:t>How is soil conservation related to sustainable agriculture?</a:t>
            </a:r>
            <a:br>
              <a:rPr lang="en" sz="2200">
                <a:latin typeface="Roboto Slab"/>
                <a:ea typeface="Roboto Slab"/>
                <a:cs typeface="Roboto Slab"/>
                <a:sym typeface="Roboto Slab"/>
              </a:rPr>
            </a:br>
            <a:br>
              <a:rPr lang="en" sz="2200">
                <a:latin typeface="Roboto Slab"/>
                <a:ea typeface="Roboto Slab"/>
                <a:cs typeface="Roboto Slab"/>
                <a:sym typeface="Roboto Slab"/>
              </a:rPr>
            </a:br>
            <a:endParaRPr sz="2200">
              <a:latin typeface="Roboto Slab"/>
              <a:ea typeface="Roboto Slab"/>
              <a:cs typeface="Roboto Slab"/>
              <a:sym typeface="Roboto Slab"/>
            </a:endParaRPr>
          </a:p>
          <a:p>
            <a:pPr indent="0" lvl="0" marL="0" rtl="0" algn="l">
              <a:lnSpc>
                <a:spcPct val="115000"/>
              </a:lnSpc>
              <a:spcBef>
                <a:spcPts val="0"/>
              </a:spcBef>
              <a:spcAft>
                <a:spcPts val="0"/>
              </a:spcAft>
              <a:buNone/>
            </a:pPr>
            <a:br>
              <a:rPr b="1" i="1" lang="en" sz="2200">
                <a:latin typeface="Roboto Slab"/>
                <a:ea typeface="Roboto Slab"/>
                <a:cs typeface="Roboto Slab"/>
                <a:sym typeface="Roboto Slab"/>
              </a:rPr>
            </a:br>
            <a:endParaRPr b="1" i="1" sz="2200">
              <a:latin typeface="Roboto Slab"/>
              <a:ea typeface="Roboto Slab"/>
              <a:cs typeface="Roboto Slab"/>
              <a:sym typeface="Roboto Slab"/>
            </a:endParaRPr>
          </a:p>
        </p:txBody>
      </p:sp>
      <p:pic>
        <p:nvPicPr>
          <p:cNvPr id="226" name="Google Shape;226;p48"/>
          <p:cNvPicPr preferRelativeResize="0"/>
          <p:nvPr/>
        </p:nvPicPr>
        <p:blipFill>
          <a:blip r:embed="rId4">
            <a:alphaModFix/>
          </a:blip>
          <a:stretch>
            <a:fillRect/>
          </a:stretch>
        </p:blipFill>
        <p:spPr>
          <a:xfrm>
            <a:off x="6411675" y="4221300"/>
            <a:ext cx="1802300" cy="922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9"/>
          <p:cNvSpPr txBox="1"/>
          <p:nvPr/>
        </p:nvSpPr>
        <p:spPr>
          <a:xfrm>
            <a:off x="636000" y="87825"/>
            <a:ext cx="78720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3600">
                <a:latin typeface="Roboto Slab"/>
                <a:ea typeface="Roboto Slab"/>
                <a:cs typeface="Roboto Slab"/>
                <a:sym typeface="Roboto Slab"/>
              </a:rPr>
              <a:t>Sustaining our </a:t>
            </a:r>
            <a:r>
              <a:rPr b="1" lang="en" sz="3600">
                <a:latin typeface="Roboto Slab"/>
                <a:ea typeface="Roboto Slab"/>
                <a:cs typeface="Roboto Slab"/>
                <a:sym typeface="Roboto Slab"/>
              </a:rPr>
              <a:t>Ecosystems</a:t>
            </a:r>
            <a:endParaRPr b="1" sz="3600">
              <a:latin typeface="Roboto Slab"/>
              <a:ea typeface="Roboto Slab"/>
              <a:cs typeface="Roboto Slab"/>
              <a:sym typeface="Roboto Slab"/>
            </a:endParaRPr>
          </a:p>
        </p:txBody>
      </p:sp>
      <p:sp>
        <p:nvSpPr>
          <p:cNvPr id="232" name="Google Shape;232;p49"/>
          <p:cNvSpPr txBox="1"/>
          <p:nvPr/>
        </p:nvSpPr>
        <p:spPr>
          <a:xfrm>
            <a:off x="720600" y="741875"/>
            <a:ext cx="7702800" cy="326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Roboto"/>
                <a:ea typeface="Roboto"/>
                <a:cs typeface="Roboto"/>
                <a:sym typeface="Roboto"/>
              </a:rPr>
              <a:t>There are many ways </a:t>
            </a:r>
            <a:r>
              <a:rPr lang="en" sz="1600">
                <a:latin typeface="Roboto"/>
                <a:ea typeface="Roboto"/>
                <a:cs typeface="Roboto"/>
                <a:sym typeface="Roboto"/>
              </a:rPr>
              <a:t>communities, organizations and governments are working to sustain our natural ecosystems in Canada</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0" lvl="0" marL="0" rtl="0" algn="l">
              <a:spcBef>
                <a:spcPts val="0"/>
              </a:spcBef>
              <a:spcAft>
                <a:spcPts val="0"/>
              </a:spcAft>
              <a:buNone/>
            </a:pPr>
            <a:r>
              <a:rPr lang="en" sz="1600">
                <a:latin typeface="Roboto"/>
                <a:ea typeface="Roboto"/>
                <a:cs typeface="Roboto"/>
                <a:sym typeface="Roboto"/>
              </a:rPr>
              <a:t>We will be exploring:</a:t>
            </a:r>
            <a:endParaRPr sz="1600">
              <a:latin typeface="Roboto"/>
              <a:ea typeface="Roboto"/>
              <a:cs typeface="Roboto"/>
              <a:sym typeface="Roboto"/>
            </a:endParaRPr>
          </a:p>
          <a:p>
            <a:pPr indent="0" lvl="0" marL="0" rtl="0" algn="l">
              <a:spcBef>
                <a:spcPts val="0"/>
              </a:spcBef>
              <a:spcAft>
                <a:spcPts val="0"/>
              </a:spcAft>
              <a:buNone/>
            </a:pPr>
            <a:r>
              <a:t/>
            </a:r>
            <a:endParaRPr sz="8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Sustainable forestry</a:t>
            </a:r>
            <a:endParaRPr sz="1600">
              <a:latin typeface="Roboto"/>
              <a:ea typeface="Roboto"/>
              <a:cs typeface="Roboto"/>
              <a:sym typeface="Roboto"/>
            </a:endParaRPr>
          </a:p>
          <a:p>
            <a:pPr indent="0" lvl="0" marL="45720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Establishing protected areas</a:t>
            </a:r>
            <a:endParaRPr sz="1600">
              <a:latin typeface="Roboto"/>
              <a:ea typeface="Roboto"/>
              <a:cs typeface="Roboto"/>
              <a:sym typeface="Roboto"/>
            </a:endParaRPr>
          </a:p>
          <a:p>
            <a:pPr indent="0" lvl="0" marL="45720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Restoring damaged ecosystems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a:p>
            <a:pPr indent="-330200" lvl="0" marL="457200" rtl="0" algn="l">
              <a:spcBef>
                <a:spcPts val="0"/>
              </a:spcBef>
              <a:spcAft>
                <a:spcPts val="0"/>
              </a:spcAft>
              <a:buSzPts val="1600"/>
              <a:buFont typeface="Roboto"/>
              <a:buChar char="●"/>
            </a:pPr>
            <a:r>
              <a:rPr lang="en" sz="1600">
                <a:latin typeface="Roboto"/>
                <a:ea typeface="Roboto"/>
                <a:cs typeface="Roboto"/>
                <a:sym typeface="Roboto"/>
              </a:rPr>
              <a:t>Laws and Government programs</a:t>
            </a:r>
            <a:endParaRPr sz="1600">
              <a:latin typeface="Roboto"/>
              <a:ea typeface="Roboto"/>
              <a:cs typeface="Roboto"/>
              <a:sym typeface="Roboto"/>
            </a:endParaRPr>
          </a:p>
          <a:p>
            <a:pPr indent="0" lvl="0" marL="0" rtl="0" algn="l">
              <a:spcBef>
                <a:spcPts val="0"/>
              </a:spcBef>
              <a:spcAft>
                <a:spcPts val="0"/>
              </a:spcAft>
              <a:buNone/>
            </a:pPr>
            <a:r>
              <a:t/>
            </a:r>
            <a:endParaRPr sz="1600">
              <a:latin typeface="Roboto"/>
              <a:ea typeface="Roboto"/>
              <a:cs typeface="Roboto"/>
              <a:sym typeface="Roboto"/>
            </a:endParaRPr>
          </a:p>
        </p:txBody>
      </p:sp>
      <p:pic>
        <p:nvPicPr>
          <p:cNvPr id="233" name="Google Shape;233;p49"/>
          <p:cNvPicPr preferRelativeResize="0"/>
          <p:nvPr/>
        </p:nvPicPr>
        <p:blipFill>
          <a:blip r:embed="rId3">
            <a:alphaModFix/>
          </a:blip>
          <a:stretch>
            <a:fillRect/>
          </a:stretch>
        </p:blipFill>
        <p:spPr>
          <a:xfrm>
            <a:off x="720601" y="3955737"/>
            <a:ext cx="1289511" cy="1060625"/>
          </a:xfrm>
          <a:prstGeom prst="rect">
            <a:avLst/>
          </a:prstGeom>
          <a:noFill/>
          <a:ln>
            <a:noFill/>
          </a:ln>
        </p:spPr>
      </p:pic>
      <p:pic>
        <p:nvPicPr>
          <p:cNvPr id="234" name="Google Shape;234;p49"/>
          <p:cNvPicPr preferRelativeResize="0"/>
          <p:nvPr/>
        </p:nvPicPr>
        <p:blipFill rotWithShape="1">
          <a:blip r:embed="rId4">
            <a:alphaModFix/>
          </a:blip>
          <a:srcRect b="16177" l="8705" r="9246" t="17360"/>
          <a:stretch/>
        </p:blipFill>
        <p:spPr>
          <a:xfrm>
            <a:off x="2325725" y="4055900"/>
            <a:ext cx="2365835" cy="860300"/>
          </a:xfrm>
          <a:prstGeom prst="rect">
            <a:avLst/>
          </a:prstGeom>
          <a:noFill/>
          <a:ln>
            <a:noFill/>
          </a:ln>
        </p:spPr>
      </p:pic>
      <p:pic>
        <p:nvPicPr>
          <p:cNvPr id="235" name="Google Shape;235;p49"/>
          <p:cNvPicPr preferRelativeResize="0"/>
          <p:nvPr/>
        </p:nvPicPr>
        <p:blipFill rotWithShape="1">
          <a:blip r:embed="rId5">
            <a:alphaModFix/>
          </a:blip>
          <a:srcRect b="5605" l="0" r="0" t="8550"/>
          <a:stretch/>
        </p:blipFill>
        <p:spPr>
          <a:xfrm>
            <a:off x="4581850" y="1910450"/>
            <a:ext cx="4261575" cy="18449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50"/>
          <p:cNvSpPr txBox="1"/>
          <p:nvPr>
            <p:ph idx="4294967295" type="title"/>
          </p:nvPr>
        </p:nvSpPr>
        <p:spPr>
          <a:xfrm>
            <a:off x="389650" y="194800"/>
            <a:ext cx="8416800" cy="89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3600"/>
          </a:p>
          <a:p>
            <a:pPr indent="-457200" lvl="0" marL="457200" rtl="0" algn="ctr">
              <a:lnSpc>
                <a:spcPct val="115000"/>
              </a:lnSpc>
              <a:spcBef>
                <a:spcPts val="0"/>
              </a:spcBef>
              <a:spcAft>
                <a:spcPts val="0"/>
              </a:spcAft>
              <a:buClr>
                <a:schemeClr val="dk1"/>
              </a:buClr>
              <a:buSzPts val="3600"/>
              <a:buAutoNum type="arabicParenR"/>
            </a:pPr>
            <a:r>
              <a:rPr lang="en" sz="3600">
                <a:solidFill>
                  <a:schemeClr val="dk1"/>
                </a:solidFill>
              </a:rPr>
              <a:t>Sustainable Forestry</a:t>
            </a:r>
            <a:endParaRPr sz="3600">
              <a:solidFill>
                <a:srgbClr val="000000"/>
              </a:solidFill>
            </a:endParaRPr>
          </a:p>
        </p:txBody>
      </p:sp>
      <p:sp>
        <p:nvSpPr>
          <p:cNvPr id="241" name="Google Shape;241;p50"/>
          <p:cNvSpPr txBox="1"/>
          <p:nvPr/>
        </p:nvSpPr>
        <p:spPr>
          <a:xfrm>
            <a:off x="264825" y="997325"/>
            <a:ext cx="6352800" cy="3789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The Forest Stewardship Council of Canada (FSC) is a non-governmental organization, or NGO. This means it operates independently of any government. </a:t>
            </a:r>
            <a:br>
              <a:rPr lang="en" sz="1600">
                <a:solidFill>
                  <a:schemeClr val="dk1"/>
                </a:solidFill>
              </a:rPr>
            </a:b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For a forestry practice to be certified:</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en" sz="1600">
                <a:solidFill>
                  <a:schemeClr val="dk1"/>
                </a:solidFill>
              </a:rPr>
              <a:t>Waterways and wildlife habitat have to be protected.</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en" sz="1600">
                <a:solidFill>
                  <a:schemeClr val="dk1"/>
                </a:solidFill>
              </a:rPr>
              <a:t>Parts of the forest have to be preserved.</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en" sz="1600">
                <a:solidFill>
                  <a:schemeClr val="dk1"/>
                </a:solidFill>
              </a:rPr>
              <a:t>The cut areas have to be replanted with </a:t>
            </a:r>
            <a:r>
              <a:rPr lang="en" sz="1600">
                <a:solidFill>
                  <a:schemeClr val="dk1"/>
                </a:solidFill>
              </a:rPr>
              <a:t>multiple</a:t>
            </a:r>
            <a:r>
              <a:rPr lang="en" sz="1600">
                <a:solidFill>
                  <a:schemeClr val="dk1"/>
                </a:solidFill>
              </a:rPr>
              <a:t> species</a:t>
            </a:r>
            <a:endParaRPr sz="1600">
              <a:solidFill>
                <a:schemeClr val="dk1"/>
              </a:solidFill>
            </a:endParaRPr>
          </a:p>
          <a:p>
            <a:pPr indent="0" lvl="0" marL="0" rtl="0" algn="l">
              <a:lnSpc>
                <a:spcPct val="115000"/>
              </a:lnSpc>
              <a:spcBef>
                <a:spcPts val="0"/>
              </a:spcBef>
              <a:spcAft>
                <a:spcPts val="0"/>
              </a:spcAft>
              <a:buNone/>
            </a:pPr>
            <a:r>
              <a:t/>
            </a:r>
            <a:endParaRPr sz="1600">
              <a:solidFill>
                <a:schemeClr val="dk1"/>
              </a:solidFill>
            </a:endParaRPr>
          </a:p>
          <a:p>
            <a:pPr indent="0" lvl="0" marL="0" rtl="0" algn="l">
              <a:lnSpc>
                <a:spcPct val="115000"/>
              </a:lnSpc>
              <a:spcBef>
                <a:spcPts val="0"/>
              </a:spcBef>
              <a:spcAft>
                <a:spcPts val="0"/>
              </a:spcAft>
              <a:buNone/>
            </a:pPr>
            <a:r>
              <a:rPr lang="en" sz="1600" u="sng">
                <a:solidFill>
                  <a:schemeClr val="hlink"/>
                </a:solidFill>
                <a:hlinkClick r:id="rId3"/>
              </a:rPr>
              <a:t>Watch: Sustainable Forestry in Canada</a:t>
            </a:r>
            <a:endParaRPr sz="1600">
              <a:solidFill>
                <a:schemeClr val="dk1"/>
              </a:solidFill>
            </a:endParaRPr>
          </a:p>
        </p:txBody>
      </p:sp>
      <p:pic>
        <p:nvPicPr>
          <p:cNvPr id="242" name="Google Shape;242;p50"/>
          <p:cNvPicPr preferRelativeResize="0"/>
          <p:nvPr/>
        </p:nvPicPr>
        <p:blipFill>
          <a:blip r:embed="rId4">
            <a:alphaModFix/>
          </a:blip>
          <a:stretch>
            <a:fillRect/>
          </a:stretch>
        </p:blipFill>
        <p:spPr>
          <a:xfrm>
            <a:off x="6463125" y="1216650"/>
            <a:ext cx="2198550" cy="2301850"/>
          </a:xfrm>
          <a:prstGeom prst="rect">
            <a:avLst/>
          </a:prstGeom>
          <a:noFill/>
          <a:ln>
            <a:noFill/>
          </a:ln>
        </p:spPr>
      </p:pic>
      <p:pic>
        <p:nvPicPr>
          <p:cNvPr id="243" name="Google Shape;243;p50"/>
          <p:cNvPicPr preferRelativeResize="0"/>
          <p:nvPr/>
        </p:nvPicPr>
        <p:blipFill>
          <a:blip r:embed="rId5">
            <a:alphaModFix/>
          </a:blip>
          <a:stretch>
            <a:fillRect/>
          </a:stretch>
        </p:blipFill>
        <p:spPr>
          <a:xfrm>
            <a:off x="6539313" y="3647850"/>
            <a:ext cx="2046175" cy="94620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riel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