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5" r:id="rId3"/>
    <p:sldMasterId id="2147483676"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Roboto Slab"/>
      <p:regular r:id="rId31"/>
      <p:bold r:id="rId32"/>
    </p:embeddedFont>
    <p:embeddedFont>
      <p:font typeface="Ubuntu"/>
      <p:regular r:id="rId33"/>
      <p:bold r:id="rId34"/>
      <p:italic r:id="rId35"/>
      <p:boldItalic r:id="rId36"/>
    </p:embeddedFont>
    <p:embeddedFont>
      <p:font typeface="Oxygen"/>
      <p:regular r:id="rId37"/>
      <p:bold r:id="rId38"/>
    </p:embeddedFont>
    <p:embeddedFont>
      <p:font typeface="Roboto"/>
      <p:regular r:id="rId39"/>
      <p:bold r:id="rId40"/>
      <p:italic r:id="rId41"/>
      <p:boldItalic r:id="rId42"/>
    </p:embeddedFont>
    <p:embeddedFont>
      <p:font typeface="Proxima Nova"/>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oboto-bold.fntdata"/><Relationship Id="rId20" Type="http://schemas.openxmlformats.org/officeDocument/2006/relationships/slide" Target="slides/slide15.xml"/><Relationship Id="rId42" Type="http://schemas.openxmlformats.org/officeDocument/2006/relationships/font" Target="fonts/Roboto-boldItalic.fntdata"/><Relationship Id="rId41" Type="http://schemas.openxmlformats.org/officeDocument/2006/relationships/font" Target="fonts/Roboto-italic.fntdata"/><Relationship Id="rId22" Type="http://schemas.openxmlformats.org/officeDocument/2006/relationships/slide" Target="slides/slide17.xml"/><Relationship Id="rId44" Type="http://schemas.openxmlformats.org/officeDocument/2006/relationships/font" Target="fonts/ProximaNova-bold.fntdata"/><Relationship Id="rId21" Type="http://schemas.openxmlformats.org/officeDocument/2006/relationships/slide" Target="slides/slide16.xml"/><Relationship Id="rId43" Type="http://schemas.openxmlformats.org/officeDocument/2006/relationships/font" Target="fonts/ProximaNova-regular.fntdata"/><Relationship Id="rId24" Type="http://schemas.openxmlformats.org/officeDocument/2006/relationships/slide" Target="slides/slide19.xml"/><Relationship Id="rId46" Type="http://schemas.openxmlformats.org/officeDocument/2006/relationships/font" Target="fonts/ProximaNova-boldItalic.fntdata"/><Relationship Id="rId23" Type="http://schemas.openxmlformats.org/officeDocument/2006/relationships/slide" Target="slides/slide18.xml"/><Relationship Id="rId45" Type="http://schemas.openxmlformats.org/officeDocument/2006/relationships/font" Target="fonts/ProximaNova-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Slab-regular.fntdata"/><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Ubuntu-regular.fntdata"/><Relationship Id="rId10" Type="http://schemas.openxmlformats.org/officeDocument/2006/relationships/slide" Target="slides/slide5.xml"/><Relationship Id="rId32" Type="http://schemas.openxmlformats.org/officeDocument/2006/relationships/font" Target="fonts/RobotoSlab-bold.fntdata"/><Relationship Id="rId13" Type="http://schemas.openxmlformats.org/officeDocument/2006/relationships/slide" Target="slides/slide8.xml"/><Relationship Id="rId35" Type="http://schemas.openxmlformats.org/officeDocument/2006/relationships/font" Target="fonts/Ubuntu-italic.fntdata"/><Relationship Id="rId12" Type="http://schemas.openxmlformats.org/officeDocument/2006/relationships/slide" Target="slides/slide7.xml"/><Relationship Id="rId34" Type="http://schemas.openxmlformats.org/officeDocument/2006/relationships/font" Target="fonts/Ubuntu-bold.fntdata"/><Relationship Id="rId15" Type="http://schemas.openxmlformats.org/officeDocument/2006/relationships/slide" Target="slides/slide10.xml"/><Relationship Id="rId37" Type="http://schemas.openxmlformats.org/officeDocument/2006/relationships/font" Target="fonts/Oxygen-regular.fntdata"/><Relationship Id="rId14" Type="http://schemas.openxmlformats.org/officeDocument/2006/relationships/slide" Target="slides/slide9.xml"/><Relationship Id="rId36" Type="http://schemas.openxmlformats.org/officeDocument/2006/relationships/font" Target="fonts/Ubuntu-boldItalic.fntdata"/><Relationship Id="rId17" Type="http://schemas.openxmlformats.org/officeDocument/2006/relationships/slide" Target="slides/slide12.xml"/><Relationship Id="rId39" Type="http://schemas.openxmlformats.org/officeDocument/2006/relationships/font" Target="fonts/Roboto-regular.fntdata"/><Relationship Id="rId16" Type="http://schemas.openxmlformats.org/officeDocument/2006/relationships/slide" Target="slides/slide11.xml"/><Relationship Id="rId38" Type="http://schemas.openxmlformats.org/officeDocument/2006/relationships/font" Target="fonts/Oxygen-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U_5O_HicIqY"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rcan.gc.ca/sites/www.nrcan.gc.ca/files/energy/Climate-change/pdf/CCCR_FULLREPORT-EN-FINAL.pdf" TargetMode="External"/><Relationship Id="rId3" Type="http://schemas.openxmlformats.org/officeDocument/2006/relationships/hyperlink" Target="https://www.youtube.com/watch?v=R8ynabSmGGs"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4O-nv7aH-fw"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yqp4k_g6KNU"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limateatlas.ca/indigenous-knowledges-and-climate-change" TargetMode="External"/><Relationship Id="rId3" Type="http://schemas.openxmlformats.org/officeDocument/2006/relationships/hyperlink" Target="https://www.youtube.com/watch?v=fNkE_QCM3Dk&amp;t=5s" TargetMode="External"/><Relationship Id="rId4" Type="http://schemas.openxmlformats.org/officeDocument/2006/relationships/hyperlink" Target="https://www.youtube.com/watch?v=SjSzx0_7yPY"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c3OU--05AdQ&amp;t=3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 name="Google Shape;12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a:t>Refer to 06 Human Impacts on Climate Change - Notes for details.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Global warming has had a negative impact on many of our ecosystems and the cycles that regulate them. In Canada, there have been many cases where we have seen the impacts of climate change. These include: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Changes to our forest ecosystems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Melting of permafrost and glaciers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Increased cases of wildfire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Changes to our water quality</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1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 name="Google Shape;219;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Impact on Canada’s Boreal Forest </a:t>
            </a:r>
            <a:r>
              <a:rPr lang="en">
                <a:solidFill>
                  <a:schemeClr val="dk1"/>
                </a:solidFill>
              </a:rPr>
              <a:t>(</a:t>
            </a:r>
            <a:r>
              <a:rPr lang="en" u="sng">
                <a:solidFill>
                  <a:srgbClr val="1155CC"/>
                </a:solidFill>
                <a:hlinkClick r:id="rId2">
                  <a:extLst>
                    <a:ext uri="{A12FA001-AC4F-418D-AE19-62706E023703}">
                      <ahyp:hlinkClr val="tx"/>
                    </a:ext>
                  </a:extLst>
                </a:hlinkClick>
              </a:rPr>
              <a:t>video</a:t>
            </a:r>
            <a:r>
              <a:rPr lang="en">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Canada’s boreal forest is slowly changing due to climate change. Increased temperatures and changes to rainfall patterns have started to transform this important ecosystem.</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Trees that are adapted to a colder climate are: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Spreading north (Temperatures in the arctic are increasing, allowing for growth)</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Dying off in the south (Drought is causing some trees to die)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The increase in temperature and reduction in precipitation frequency has increased the cases of drought in southern portions of this ecosystem. This has caused some of these trees to die off, converting this ecosystem into grasslands. Grassland ecosystems have significantly less potential to store carbon than the traditional Boreal forest.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1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3" name="Google Shape;23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sz="1200">
                <a:solidFill>
                  <a:srgbClr val="212529"/>
                </a:solidFill>
                <a:highlight>
                  <a:srgbClr val="FFFFFF"/>
                </a:highlight>
                <a:latin typeface="Roboto"/>
                <a:ea typeface="Roboto"/>
                <a:cs typeface="Roboto"/>
                <a:sym typeface="Roboto"/>
              </a:rPr>
              <a:t>According to a 2019 Environment and Climate Change Canada </a:t>
            </a:r>
            <a:r>
              <a:rPr lang="en" sz="1200">
                <a:solidFill>
                  <a:schemeClr val="hlink"/>
                </a:solidFill>
                <a:highlight>
                  <a:srgbClr val="FFFFFF"/>
                </a:highlight>
                <a:uFill>
                  <a:noFill/>
                </a:uFill>
                <a:latin typeface="Roboto"/>
                <a:ea typeface="Roboto"/>
                <a:cs typeface="Roboto"/>
                <a:sym typeface="Roboto"/>
                <a:hlinkClick r:id="rId2"/>
              </a:rPr>
              <a:t>report</a:t>
            </a:r>
            <a:r>
              <a:rPr lang="en" sz="1200">
                <a:solidFill>
                  <a:srgbClr val="212529"/>
                </a:solidFill>
                <a:highlight>
                  <a:srgbClr val="FFFFFF"/>
                </a:highlight>
                <a:latin typeface="Roboto"/>
                <a:ea typeface="Roboto"/>
                <a:cs typeface="Roboto"/>
                <a:sym typeface="Roboto"/>
              </a:rPr>
              <a:t>, Canada is warming at twice the average global rate, while the Arctic is warming at three times that rate. Permafrost also stores carbon in the soil by freezing over and preserving the Earth. Melting of this layer is allowing for carbon that has been stored to release back into the atmosphere, further contributing to global warming. </a:t>
            </a:r>
            <a:endParaRPr sz="1200">
              <a:solidFill>
                <a:srgbClr val="212529"/>
              </a:solidFill>
              <a:highlight>
                <a:srgbClr val="FFFFFF"/>
              </a:highlight>
              <a:latin typeface="Roboto"/>
              <a:ea typeface="Roboto"/>
              <a:cs typeface="Roboto"/>
              <a:sym typeface="Roboto"/>
            </a:endParaRPr>
          </a:p>
          <a:p>
            <a:pPr indent="0" lvl="0" marL="0" rtl="0" algn="l">
              <a:lnSpc>
                <a:spcPct val="100000"/>
              </a:lnSpc>
              <a:spcBef>
                <a:spcPts val="0"/>
              </a:spcBef>
              <a:spcAft>
                <a:spcPts val="0"/>
              </a:spcAft>
              <a:buSzPts val="1400"/>
              <a:buNone/>
            </a:pPr>
            <a:r>
              <a:t/>
            </a:r>
            <a:endParaRPr sz="1200">
              <a:solidFill>
                <a:srgbClr val="212529"/>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b="1" lang="en">
                <a:solidFill>
                  <a:schemeClr val="dk1"/>
                </a:solidFill>
              </a:rPr>
              <a:t>Impact on Canada’s Arctic </a:t>
            </a:r>
            <a:r>
              <a:rPr lang="en">
                <a:solidFill>
                  <a:schemeClr val="dk1"/>
                </a:solidFill>
              </a:rPr>
              <a:t>(</a:t>
            </a:r>
            <a:r>
              <a:rPr lang="en" u="sng">
                <a:solidFill>
                  <a:srgbClr val="1155CC"/>
                </a:solidFill>
                <a:hlinkClick r:id="rId3">
                  <a:extLst>
                    <a:ext uri="{A12FA001-AC4F-418D-AE19-62706E023703}">
                      <ahyp:hlinkClr val="tx"/>
                    </a:ext>
                  </a:extLst>
                </a:hlinkClick>
              </a:rPr>
              <a:t>video</a:t>
            </a:r>
            <a:r>
              <a:rPr lang="en">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Rapid warming of Canada’s Arctic region has caused the thawing of permafrost, also known as snow cover. Under normal climate conditions, this permafrost layer remains frozen throughout the year. In this region, many of the buildings and infrastructure have been built on frozen ground. The melting or thawing of permafrost has caused many of these buildings to collapse, impacting many Indigenous communities living in this area.</a:t>
            </a:r>
            <a:endParaRPr>
              <a:solidFill>
                <a:schemeClr val="dk1"/>
              </a:solidFill>
            </a:endParaRPr>
          </a:p>
          <a:p>
            <a:pPr indent="0" lvl="0" marL="0" rtl="0" algn="l">
              <a:lnSpc>
                <a:spcPct val="100000"/>
              </a:lnSpc>
              <a:spcBef>
                <a:spcPts val="0"/>
              </a:spcBef>
              <a:spcAft>
                <a:spcPts val="0"/>
              </a:spcAft>
              <a:buSzPts val="1400"/>
              <a:buNone/>
            </a:pPr>
            <a:r>
              <a:t/>
            </a:r>
            <a:endParaRPr sz="1200">
              <a:solidFill>
                <a:srgbClr val="212529"/>
              </a:solidFill>
              <a:highlight>
                <a:srgbClr val="FFFFFF"/>
              </a:highlight>
              <a:latin typeface="Roboto"/>
              <a:ea typeface="Roboto"/>
              <a:cs typeface="Roboto"/>
              <a:sym typeface="Roboto"/>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Impact on Canadian Wildfires </a:t>
            </a:r>
            <a:r>
              <a:rPr lang="en">
                <a:solidFill>
                  <a:schemeClr val="dk1"/>
                </a:solidFill>
              </a:rPr>
              <a:t>(</a:t>
            </a:r>
            <a:r>
              <a:rPr lang="en" u="sng">
                <a:solidFill>
                  <a:srgbClr val="1155CC"/>
                </a:solidFill>
                <a:hlinkClick r:id="rId2">
                  <a:extLst>
                    <a:ext uri="{A12FA001-AC4F-418D-AE19-62706E023703}">
                      <ahyp:hlinkClr val="tx"/>
                    </a:ext>
                  </a:extLst>
                </a:hlinkClick>
              </a:rPr>
              <a:t>video</a:t>
            </a:r>
            <a:r>
              <a:rPr lang="en">
                <a:solidFill>
                  <a:schemeClr val="dk1"/>
                </a:solidFill>
              </a:rPr>
              <a:t>)</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 the past 5 years, British Columbia has experienced the three worst fire seasons recorded in history. Climate change has led to an increase in wildfire: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Season length</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Frequency (amount)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Burned area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Forest fires cause large amounts of carbon dioxide emissions. Trees store carbon, so when they are burned, that carbon is released in the form of CO</a:t>
            </a:r>
            <a:r>
              <a:rPr baseline="-25000" lang="en">
                <a:solidFill>
                  <a:schemeClr val="dk1"/>
                </a:solidFill>
              </a:rPr>
              <a:t>2</a:t>
            </a:r>
            <a:r>
              <a:rPr lang="en">
                <a:solidFill>
                  <a:schemeClr val="dk1"/>
                </a:solidFill>
              </a:rPr>
              <a:t>. Wildfires are detrimental to climate change as they remove a carbon storing reservoir, while also contributing to the emissions. </a:t>
            </a:r>
            <a:endParaRPr>
              <a:solidFill>
                <a:schemeClr val="dk1"/>
              </a:solidFill>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0" name="Google Shape;25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1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mpact on Canada’s Water Quality </a:t>
            </a:r>
            <a:r>
              <a:rPr lang="en">
                <a:solidFill>
                  <a:schemeClr val="dk1"/>
                </a:solidFill>
              </a:rPr>
              <a:t>(</a:t>
            </a:r>
            <a:r>
              <a:rPr lang="en" u="sng">
                <a:solidFill>
                  <a:srgbClr val="1155CC"/>
                </a:solidFill>
                <a:hlinkClick r:id="rId2">
                  <a:extLst>
                    <a:ext uri="{A12FA001-AC4F-418D-AE19-62706E023703}">
                      <ahyp:hlinkClr val="tx"/>
                    </a:ext>
                  </a:extLst>
                </a:hlinkClick>
              </a:rPr>
              <a:t>video</a:t>
            </a:r>
            <a:r>
              <a:rPr lang="en">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Increased water temperatures due to climate change can impact the quality of our water. It can cause: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Growth of various harmful species of algae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Decreased oxygen levels in the water</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Decreasing oxygen levels in the water reduces the carrying capacity of the ecosystem. Fish need oxygen to survive, therefore by reducing the amounts of oxygen, there is less available oxygen for the fish to breathe. Ultimately, lowering the carry capacity. </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1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4" name="Google Shape;26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 name="Google Shape;270;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Climate Change: A Social Justice Issue</a:t>
            </a:r>
            <a:endParaRPr b="1">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highlight>
                  <a:srgbClr val="FFFFFF"/>
                </a:highlight>
              </a:rPr>
              <a:t>Indigenous peoples have respectfully lived with the natural world, and have a deep connection to the land, water, and ecosystems that are central to their cultures, languages, and livelihoods. Through this intergenerational experience and observation, Indigenous peoples were amongst the first to notice climate change and also have critical knowledge for navigating and adapting to it.</a:t>
            </a:r>
            <a:endParaRPr sz="1000">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Read </a:t>
            </a:r>
            <a:r>
              <a:rPr lang="en" u="sng">
                <a:solidFill>
                  <a:srgbClr val="1155CC"/>
                </a:solidFill>
                <a:hlinkClick r:id="rId2">
                  <a:extLst>
                    <a:ext uri="{A12FA001-AC4F-418D-AE19-62706E023703}">
                      <ahyp:hlinkClr val="tx"/>
                    </a:ext>
                  </a:extLst>
                </a:hlinkClick>
              </a:rPr>
              <a:t>this article</a:t>
            </a:r>
            <a:r>
              <a:rPr lang="en">
                <a:solidFill>
                  <a:schemeClr val="dk1"/>
                </a:solidFill>
              </a:rPr>
              <a:t> to learn about Indigenous knowledge on climate change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t>
            </a:r>
            <a:r>
              <a:rPr lang="en" u="sng">
                <a:solidFill>
                  <a:srgbClr val="1155CC"/>
                </a:solidFill>
                <a:hlinkClick r:id="rId3">
                  <a:extLst>
                    <a:ext uri="{A12FA001-AC4F-418D-AE19-62706E023703}">
                      <ahyp:hlinkClr val="tx"/>
                    </a:ext>
                  </a:extLst>
                </a:hlinkClick>
              </a:rPr>
              <a:t>video</a:t>
            </a:r>
            <a:r>
              <a:rPr lang="en">
                <a:solidFill>
                  <a:schemeClr val="dk1"/>
                </a:solidFill>
              </a:rPr>
              <a:t>) (additional </a:t>
            </a:r>
            <a:r>
              <a:rPr lang="en" u="sng">
                <a:solidFill>
                  <a:srgbClr val="1155CC"/>
                </a:solidFill>
                <a:hlinkClick r:id="rId4">
                  <a:extLst>
                    <a:ext uri="{A12FA001-AC4F-418D-AE19-62706E023703}">
                      <ahyp:hlinkClr val="tx"/>
                    </a:ext>
                  </a:extLst>
                </a:hlinkClick>
              </a:rPr>
              <a:t>video</a:t>
            </a:r>
            <a:r>
              <a:rPr lang="en">
                <a:solidFill>
                  <a:schemeClr val="dk1"/>
                </a:solidFill>
              </a:rPr>
              <a:t> on the Indigenous response to climate change)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2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a:t>(Time permitting)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 name="Google Shape;2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2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1" name="Google Shape;29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Here is a summary of what you learned in this note:</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Climate Change refers to long-term changes in temperature or weather patterns on Earth. This has been occurring through the process of Global Warming</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Human activity has been the driving force behind global warming, through the emissions of fossil fuel and clearing of forests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Climate Change has had a profound effect on various cycles that regulate our ecosystems, and these effects may have irreversible consequences </a:t>
            </a:r>
            <a:endParaRPr>
              <a:solidFill>
                <a:schemeClr val="dk1"/>
              </a:solidFill>
            </a:endParaRPr>
          </a:p>
          <a:p>
            <a:pPr indent="0" lvl="0" marL="0" rtl="0" algn="l">
              <a:lnSpc>
                <a:spcPct val="100000"/>
              </a:lnSpc>
              <a:spcBef>
                <a:spcPts val="1600"/>
              </a:spcBef>
              <a:spcAft>
                <a:spcPts val="0"/>
              </a:spcAft>
              <a:buSzPts val="14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8" name="Google Shape;298;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sz="10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p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 sz="1000"/>
              <a:t>Based on the graphic, you can see that there have been global Temperature increases recorded all over the world, with the most profound effect being observed in our Northern hemisphere. Based on our geographical location, we have seen an increase between 1-2 degrees celsius since the baseline temperatures were recorded between 1956-1976, which has had an impact on our ecosystems and environment. </a:t>
            </a:r>
            <a:endParaRPr sz="10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 name="Google Shape;16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Indicators of Climate Change</a:t>
            </a:r>
            <a:r>
              <a:rPr lang="en">
                <a:solidFill>
                  <a:schemeClr val="dk1"/>
                </a:solidFill>
              </a:rPr>
              <a: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The main indicators of climate change are changes to greenhouse gas emissions, temperature, precipitation patterns and changes to sea ice, glacier, permafrost levels in the polar regions. All of these changes have profound effects on the Earth’s environment.</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These changes have been observed through increases in the greenhouse gas levels in the atmosphere, increasing average temperatures, decreased frequency of precipitation and the melting of our polar regions. </a:t>
            </a:r>
            <a:endParaRPr>
              <a:solidFill>
                <a:schemeClr val="dk1"/>
              </a:solidFill>
            </a:endParaRPr>
          </a:p>
          <a:p>
            <a:pPr indent="0" lvl="0" marL="0" rtl="0" algn="l">
              <a:lnSpc>
                <a:spcPct val="100000"/>
              </a:lnSpc>
              <a:spcBef>
                <a:spcPts val="0"/>
              </a:spcBef>
              <a:spcAft>
                <a:spcPts val="0"/>
              </a:spcAft>
              <a:buSzPts val="1400"/>
              <a:buNone/>
            </a:pPr>
            <a:r>
              <a:t/>
            </a:r>
            <a:endParaRPr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 name="Google Shape;17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Causes of Climate Change:</a:t>
            </a:r>
            <a:endParaRPr b="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SzPts val="1100"/>
              <a:buNone/>
            </a:pPr>
            <a:r>
              <a:rPr lang="en">
                <a:solidFill>
                  <a:schemeClr val="dk1"/>
                </a:solidFill>
              </a:rPr>
              <a:t>Greenhouse Gases trap heat within the atmosphere, which works to keep our planet warm. This is called the Greenhouse Effect. Global warming is happening due to an increase in greenhouse gas levels in the atmosphere, primarily the gas Carbon Dioxide (CO</a:t>
            </a:r>
            <a:r>
              <a:rPr baseline="-25000" lang="en">
                <a:solidFill>
                  <a:schemeClr val="dk1"/>
                </a:solidFill>
              </a:rPr>
              <a:t>2</a:t>
            </a:r>
            <a:r>
              <a:rPr lang="en">
                <a:solidFill>
                  <a:schemeClr val="dk1"/>
                </a:solidFill>
              </a:rPr>
              <a:t>)</a:t>
            </a:r>
            <a:endParaRPr>
              <a:solidFill>
                <a:schemeClr val="dk1"/>
              </a:solidFill>
            </a:endParaRPr>
          </a:p>
          <a:p>
            <a:pPr indent="0" lvl="0" marL="0" rtl="0" algn="l">
              <a:spcBef>
                <a:spcPts val="0"/>
              </a:spcBef>
              <a:spcAft>
                <a:spcPts val="0"/>
              </a:spcAft>
              <a:buSzPts val="1100"/>
              <a:buNone/>
            </a:pPr>
            <a:r>
              <a:t/>
            </a:r>
            <a:endParaRPr>
              <a:solidFill>
                <a:schemeClr val="dk1"/>
              </a:solidFill>
            </a:endParaRPr>
          </a:p>
          <a:p>
            <a:pPr indent="0" lvl="0" marL="0" rtl="0" algn="l">
              <a:spcBef>
                <a:spcPts val="0"/>
              </a:spcBef>
              <a:spcAft>
                <a:spcPts val="0"/>
              </a:spcAft>
              <a:buSzPts val="1100"/>
              <a:buNone/>
            </a:pPr>
            <a:r>
              <a:rPr lang="en">
                <a:solidFill>
                  <a:schemeClr val="dk1"/>
                </a:solidFill>
              </a:rPr>
              <a:t>Main causes:</a:t>
            </a:r>
            <a:endParaRPr>
              <a:solidFill>
                <a:schemeClr val="dk1"/>
              </a:solidFill>
            </a:endParaRPr>
          </a:p>
          <a:p>
            <a:pPr indent="0" lvl="0" marL="0" rtl="0" algn="l">
              <a:spcBef>
                <a:spcPts val="0"/>
              </a:spcBef>
              <a:spcAft>
                <a:spcPts val="0"/>
              </a:spcAft>
              <a:buSzPts val="1100"/>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Emissions from burning fossil fuels (For energy production)</a:t>
            </a:r>
            <a:endParaRPr>
              <a:solidFill>
                <a:schemeClr val="dk1"/>
              </a:solidFill>
            </a:endParaRPr>
          </a:p>
          <a:p>
            <a:pPr indent="0" lvl="0" marL="0" rtl="0" algn="l">
              <a:spcBef>
                <a:spcPts val="0"/>
              </a:spcBef>
              <a:spcAft>
                <a:spcPts val="0"/>
              </a:spcAft>
              <a:buSzPts val="1100"/>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Clearing down forests (For land use)</a:t>
            </a:r>
            <a:endParaRPr>
              <a:solidFill>
                <a:schemeClr val="dk1"/>
              </a:solidFill>
            </a:endParaRPr>
          </a:p>
          <a:p>
            <a:pPr indent="0" lvl="0" marL="0" rtl="0" algn="l">
              <a:spcBef>
                <a:spcPts val="0"/>
              </a:spcBef>
              <a:spcAft>
                <a:spcPts val="0"/>
              </a:spcAft>
              <a:buSzPts val="1100"/>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0" name="Google Shape;18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Fossil Fuel Emissions </a:t>
            </a:r>
            <a:endParaRPr b="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Burning fossil fuels such as coal, natural gas and oil has contributed to large amounts of CO</a:t>
            </a:r>
            <a:r>
              <a:rPr baseline="-25000" lang="en">
                <a:solidFill>
                  <a:schemeClr val="dk1"/>
                </a:solidFill>
              </a:rPr>
              <a:t>2</a:t>
            </a:r>
            <a:r>
              <a:rPr lang="en">
                <a:solidFill>
                  <a:schemeClr val="dk1"/>
                </a:solidFill>
              </a:rPr>
              <a:t> emissions into our atmosphere. This has contributed to the greenhouse effect that works to warm the Earth. Humans need to burn fossil fuels in order for: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Electricity and heat production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Powering engines (cars, airplanes,trains)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Manufacturing goods (some manufacturing process release CO</a:t>
            </a:r>
            <a:r>
              <a:rPr baseline="-25000" lang="en">
                <a:solidFill>
                  <a:schemeClr val="dk1"/>
                </a:solidFill>
              </a:rPr>
              <a:t>2</a:t>
            </a:r>
            <a:r>
              <a:rPr lang="en">
                <a:solidFill>
                  <a:schemeClr val="dk1"/>
                </a:solidFill>
              </a:rPr>
              <a:t> emissions) </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Clearing Forests</a:t>
            </a:r>
            <a:endParaRPr b="1">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Forests are biotic reservoirs for carbon storage. This is because plants convert carbon dioxide from the atmosphere into glucose (sugar) using photosynthesis. Clearing down forests has had a negative impact on the Earth's ability to regulate carbon dioxide in our atmosphere. When we remove trees from our environment, we lose their potential for converting and storing carbon. This indirectly has contributed to the increase in CO</a:t>
            </a:r>
            <a:r>
              <a:rPr baseline="-25000" lang="en">
                <a:solidFill>
                  <a:schemeClr val="dk1"/>
                </a:solidFill>
              </a:rPr>
              <a:t>2</a:t>
            </a:r>
            <a:r>
              <a:rPr lang="en">
                <a:solidFill>
                  <a:schemeClr val="dk1"/>
                </a:solidFill>
              </a:rPr>
              <a:t> levels in the atmosphere.</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t>
            </a:r>
            <a:r>
              <a:rPr lang="en" u="sng">
                <a:solidFill>
                  <a:srgbClr val="1155CC"/>
                </a:solidFill>
                <a:hlinkClick r:id="rId2">
                  <a:extLst>
                    <a:ext uri="{A12FA001-AC4F-418D-AE19-62706E023703}">
                      <ahyp:hlinkClr val="tx"/>
                    </a:ext>
                  </a:extLst>
                </a:hlinkClick>
              </a:rPr>
              <a:t>Watch to learn about the importance of the Boreal Forest</a:t>
            </a:r>
            <a:r>
              <a:rPr lang="en">
                <a:solidFill>
                  <a:schemeClr val="dk1"/>
                </a:solidFill>
              </a:rPr>
              <a:t>)</a:t>
            </a:r>
            <a:endParaRPr>
              <a:solidFill>
                <a:schemeClr val="dk1"/>
              </a:solidFill>
            </a:endParaRPr>
          </a:p>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ea)">
  <p:cSld name="BLANK_1_1">
    <p:bg>
      <p:bgPr>
        <a:solidFill>
          <a:srgbClr val="FFFFFF"/>
        </a:solidFill>
      </p:bgPr>
    </p:bg>
    <p:spTree>
      <p:nvGrpSpPr>
        <p:cNvPr id="8" name="Shape 8"/>
        <p:cNvGrpSpPr/>
        <p:nvPr/>
      </p:nvGrpSpPr>
      <p:grpSpPr>
        <a:xfrm>
          <a:off x="0" y="0"/>
          <a:ext cx="0" cy="0"/>
          <a:chOff x="0" y="0"/>
          <a:chExt cx="0" cy="0"/>
        </a:xfrm>
      </p:grpSpPr>
      <p:sp>
        <p:nvSpPr>
          <p:cNvPr id="9" name="Google Shape;9;p2"/>
          <p:cNvSpPr/>
          <p:nvPr/>
        </p:nvSpPr>
        <p:spPr>
          <a:xfrm>
            <a:off x="261900" y="208013"/>
            <a:ext cx="8620200" cy="4727400"/>
          </a:xfrm>
          <a:prstGeom prst="rect">
            <a:avLst/>
          </a:prstGeom>
          <a:solidFill>
            <a:srgbClr val="539EB9">
              <a:alpha val="8705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sky)">
  <p:cSld name="TITLE_AND_TWO_COLUMNS_2_1">
    <p:spTree>
      <p:nvGrpSpPr>
        <p:cNvPr id="42" name="Shape 42"/>
        <p:cNvGrpSpPr/>
        <p:nvPr/>
      </p:nvGrpSpPr>
      <p:grpSpPr>
        <a:xfrm>
          <a:off x="0" y="0"/>
          <a:ext cx="0" cy="0"/>
          <a:chOff x="0" y="0"/>
          <a:chExt cx="0" cy="0"/>
        </a:xfrm>
      </p:grpSpPr>
      <p:sp>
        <p:nvSpPr>
          <p:cNvPr id="43" name="Google Shape;43;p11"/>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Flat land, big sky, Wicken Fen" id="44" name="Google Shape;44;p11"/>
          <p:cNvPicPr preferRelativeResize="0"/>
          <p:nvPr/>
        </p:nvPicPr>
        <p:blipFill rotWithShape="1">
          <a:blip r:embed="rId2">
            <a:alphaModFix/>
          </a:blip>
          <a:srcRect b="32456" l="17543" r="33752" t="27743"/>
          <a:stretch/>
        </p:blipFill>
        <p:spPr>
          <a:xfrm>
            <a:off x="-118825" y="644588"/>
            <a:ext cx="2061925" cy="843093"/>
          </a:xfrm>
          <a:prstGeom prst="rect">
            <a:avLst/>
          </a:prstGeom>
          <a:noFill/>
          <a:ln>
            <a:noFill/>
          </a:ln>
        </p:spPr>
      </p:pic>
      <p:sp>
        <p:nvSpPr>
          <p:cNvPr id="45" name="Google Shape;45;p11"/>
          <p:cNvSpPr txBox="1"/>
          <p:nvPr>
            <p:ph idx="1" type="body"/>
          </p:nvPr>
        </p:nvSpPr>
        <p:spPr>
          <a:xfrm>
            <a:off x="2257425"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Clr>
                <a:srgbClr val="689EE1"/>
              </a:buClr>
              <a:buSzPts val="1800"/>
              <a:buChar char="◍"/>
              <a:defRPr sz="1800"/>
            </a:lvl1pPr>
            <a:lvl2pPr indent="-342900" lvl="1" marL="914400" algn="l">
              <a:lnSpc>
                <a:spcPct val="100000"/>
              </a:lnSpc>
              <a:spcBef>
                <a:spcPts val="0"/>
              </a:spcBef>
              <a:spcAft>
                <a:spcPts val="0"/>
              </a:spcAft>
              <a:buClr>
                <a:srgbClr val="689EE1"/>
              </a:buClr>
              <a:buSzPts val="1800"/>
              <a:buChar char="○"/>
              <a:defRPr sz="1800"/>
            </a:lvl2pPr>
            <a:lvl3pPr indent="-342900" lvl="2" marL="1371600" algn="l">
              <a:lnSpc>
                <a:spcPct val="100000"/>
              </a:lnSpc>
              <a:spcBef>
                <a:spcPts val="0"/>
              </a:spcBef>
              <a:spcAft>
                <a:spcPts val="0"/>
              </a:spcAft>
              <a:buClr>
                <a:srgbClr val="689EE1"/>
              </a:buClr>
              <a:buSzPts val="1800"/>
              <a:buChar char="■"/>
              <a:defRPr sz="1800"/>
            </a:lvl3pPr>
            <a:lvl4pPr indent="-342900" lvl="3" marL="1828800" algn="l">
              <a:lnSpc>
                <a:spcPct val="100000"/>
              </a:lnSpc>
              <a:spcBef>
                <a:spcPts val="0"/>
              </a:spcBef>
              <a:spcAft>
                <a:spcPts val="0"/>
              </a:spcAft>
              <a:buClr>
                <a:srgbClr val="689EE1"/>
              </a:buClr>
              <a:buSzPts val="1800"/>
              <a:buChar char="●"/>
              <a:defRPr/>
            </a:lvl4pPr>
            <a:lvl5pPr indent="-342900" lvl="4" marL="2286000" algn="l">
              <a:lnSpc>
                <a:spcPct val="100000"/>
              </a:lnSpc>
              <a:spcBef>
                <a:spcPts val="0"/>
              </a:spcBef>
              <a:spcAft>
                <a:spcPts val="0"/>
              </a:spcAft>
              <a:buClr>
                <a:srgbClr val="689EE1"/>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46" name="Google Shape;46;p11"/>
          <p:cNvSpPr txBox="1"/>
          <p:nvPr>
            <p:ph idx="2" type="body"/>
          </p:nvPr>
        </p:nvSpPr>
        <p:spPr>
          <a:xfrm>
            <a:off x="5566073"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Clr>
                <a:srgbClr val="689EE1"/>
              </a:buClr>
              <a:buSzPts val="1800"/>
              <a:buChar char="◍"/>
              <a:defRPr sz="1800"/>
            </a:lvl1pPr>
            <a:lvl2pPr indent="-342900" lvl="1" marL="914400" algn="l">
              <a:lnSpc>
                <a:spcPct val="100000"/>
              </a:lnSpc>
              <a:spcBef>
                <a:spcPts val="0"/>
              </a:spcBef>
              <a:spcAft>
                <a:spcPts val="0"/>
              </a:spcAft>
              <a:buClr>
                <a:srgbClr val="689EE1"/>
              </a:buClr>
              <a:buSzPts val="1800"/>
              <a:buChar char="○"/>
              <a:defRPr sz="1800"/>
            </a:lvl2pPr>
            <a:lvl3pPr indent="-342900" lvl="2" marL="1371600" algn="l">
              <a:lnSpc>
                <a:spcPct val="100000"/>
              </a:lnSpc>
              <a:spcBef>
                <a:spcPts val="0"/>
              </a:spcBef>
              <a:spcAft>
                <a:spcPts val="0"/>
              </a:spcAft>
              <a:buClr>
                <a:srgbClr val="689EE1"/>
              </a:buClr>
              <a:buSzPts val="1800"/>
              <a:buChar char="■"/>
              <a:defRPr sz="1800"/>
            </a:lvl3pPr>
            <a:lvl4pPr indent="-342900" lvl="3" marL="1828800" algn="l">
              <a:lnSpc>
                <a:spcPct val="100000"/>
              </a:lnSpc>
              <a:spcBef>
                <a:spcPts val="0"/>
              </a:spcBef>
              <a:spcAft>
                <a:spcPts val="0"/>
              </a:spcAft>
              <a:buClr>
                <a:srgbClr val="689EE1"/>
              </a:buClr>
              <a:buSzPts val="1800"/>
              <a:buChar char="●"/>
              <a:defRPr/>
            </a:lvl4pPr>
            <a:lvl5pPr indent="-342900" lvl="4" marL="2286000" algn="l">
              <a:lnSpc>
                <a:spcPct val="100000"/>
              </a:lnSpc>
              <a:spcBef>
                <a:spcPts val="0"/>
              </a:spcBef>
              <a:spcAft>
                <a:spcPts val="0"/>
              </a:spcAft>
              <a:buClr>
                <a:srgbClr val="689EE1"/>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47" name="Google Shape;47;p11"/>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leaf)">
  <p:cSld name="TITLE_AND_TWO_COLUMNS_1">
    <p:spTree>
      <p:nvGrpSpPr>
        <p:cNvPr id="48" name="Shape 48"/>
        <p:cNvGrpSpPr/>
        <p:nvPr/>
      </p:nvGrpSpPr>
      <p:grpSpPr>
        <a:xfrm>
          <a:off x="0" y="0"/>
          <a:ext cx="0" cy="0"/>
          <a:chOff x="0" y="0"/>
          <a:chExt cx="0" cy="0"/>
        </a:xfrm>
      </p:grpSpPr>
      <p:sp>
        <p:nvSpPr>
          <p:cNvPr id="49" name="Google Shape;49;p12"/>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File:Green leaf leaves.jpg" id="50" name="Google Shape;50;p12"/>
          <p:cNvPicPr preferRelativeResize="0"/>
          <p:nvPr/>
        </p:nvPicPr>
        <p:blipFill rotWithShape="1">
          <a:blip r:embed="rId2">
            <a:alphaModFix/>
          </a:blip>
          <a:srcRect b="19583" l="23060" r="25497" t="43020"/>
          <a:stretch/>
        </p:blipFill>
        <p:spPr>
          <a:xfrm rot="10800000">
            <a:off x="-118827" y="644588"/>
            <a:ext cx="2061926" cy="843094"/>
          </a:xfrm>
          <a:prstGeom prst="rect">
            <a:avLst/>
          </a:prstGeom>
          <a:noFill/>
          <a:ln>
            <a:noFill/>
          </a:ln>
        </p:spPr>
      </p:pic>
      <p:sp>
        <p:nvSpPr>
          <p:cNvPr id="51" name="Google Shape;51;p12"/>
          <p:cNvSpPr txBox="1"/>
          <p:nvPr>
            <p:ph idx="1" type="body"/>
          </p:nvPr>
        </p:nvSpPr>
        <p:spPr>
          <a:xfrm>
            <a:off x="2257426"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2" name="Google Shape;52;p12"/>
          <p:cNvSpPr txBox="1"/>
          <p:nvPr>
            <p:ph idx="2" type="body"/>
          </p:nvPr>
        </p:nvSpPr>
        <p:spPr>
          <a:xfrm>
            <a:off x="4414202"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3" name="Google Shape;53;p12"/>
          <p:cNvSpPr txBox="1"/>
          <p:nvPr>
            <p:ph idx="3" type="body"/>
          </p:nvPr>
        </p:nvSpPr>
        <p:spPr>
          <a:xfrm>
            <a:off x="6570979"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4" name="Google Shape;54;p12"/>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ea)">
  <p:cSld name="TITLE_AND_TWO_COLUMNS_1_1">
    <p:spTree>
      <p:nvGrpSpPr>
        <p:cNvPr id="55" name="Shape 55"/>
        <p:cNvGrpSpPr/>
        <p:nvPr/>
      </p:nvGrpSpPr>
      <p:grpSpPr>
        <a:xfrm>
          <a:off x="0" y="0"/>
          <a:ext cx="0" cy="0"/>
          <a:chOff x="0" y="0"/>
          <a:chExt cx="0" cy="0"/>
        </a:xfrm>
      </p:grpSpPr>
      <p:sp>
        <p:nvSpPr>
          <p:cNvPr id="56" name="Google Shape;56;p13"/>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Sea, Ocean, Infinity, Wide," id="57" name="Google Shape;57;p13"/>
          <p:cNvPicPr preferRelativeResize="0"/>
          <p:nvPr/>
        </p:nvPicPr>
        <p:blipFill rotWithShape="1">
          <a:blip r:embed="rId2">
            <a:alphaModFix/>
          </a:blip>
          <a:srcRect b="28534" l="12148" r="47082" t="41829"/>
          <a:stretch/>
        </p:blipFill>
        <p:spPr>
          <a:xfrm>
            <a:off x="-118825" y="644588"/>
            <a:ext cx="2061925" cy="843094"/>
          </a:xfrm>
          <a:prstGeom prst="rect">
            <a:avLst/>
          </a:prstGeom>
          <a:noFill/>
          <a:ln>
            <a:noFill/>
          </a:ln>
        </p:spPr>
      </p:pic>
      <p:sp>
        <p:nvSpPr>
          <p:cNvPr id="58" name="Google Shape;58;p13"/>
          <p:cNvSpPr txBox="1"/>
          <p:nvPr>
            <p:ph idx="1" type="body"/>
          </p:nvPr>
        </p:nvSpPr>
        <p:spPr>
          <a:xfrm>
            <a:off x="2257426"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539EB9"/>
              </a:buClr>
              <a:buSzPts val="1400"/>
              <a:buChar char="◍"/>
              <a:defRPr sz="1400"/>
            </a:lvl1pPr>
            <a:lvl2pPr indent="-317500" lvl="1" marL="914400" algn="l">
              <a:lnSpc>
                <a:spcPct val="100000"/>
              </a:lnSpc>
              <a:spcBef>
                <a:spcPts val="0"/>
              </a:spcBef>
              <a:spcAft>
                <a:spcPts val="0"/>
              </a:spcAft>
              <a:buClr>
                <a:srgbClr val="539EB9"/>
              </a:buClr>
              <a:buSzPts val="1400"/>
              <a:buChar char="○"/>
              <a:defRPr sz="1400"/>
            </a:lvl2pPr>
            <a:lvl3pPr indent="-317500" lvl="2" marL="1371600" algn="l">
              <a:lnSpc>
                <a:spcPct val="100000"/>
              </a:lnSpc>
              <a:spcBef>
                <a:spcPts val="0"/>
              </a:spcBef>
              <a:spcAft>
                <a:spcPts val="0"/>
              </a:spcAft>
              <a:buClr>
                <a:srgbClr val="539EB9"/>
              </a:buClr>
              <a:buSzPts val="1400"/>
              <a:buChar char="■"/>
              <a:defRPr sz="1400"/>
            </a:lvl3pPr>
            <a:lvl4pPr indent="-317500" lvl="3" marL="1828800" algn="l">
              <a:lnSpc>
                <a:spcPct val="100000"/>
              </a:lnSpc>
              <a:spcBef>
                <a:spcPts val="0"/>
              </a:spcBef>
              <a:spcAft>
                <a:spcPts val="0"/>
              </a:spcAft>
              <a:buClr>
                <a:srgbClr val="539EB9"/>
              </a:buClr>
              <a:buSzPts val="1400"/>
              <a:buChar char="●"/>
              <a:defRPr sz="1400"/>
            </a:lvl4pPr>
            <a:lvl5pPr indent="-317500" lvl="4" marL="2286000" algn="l">
              <a:lnSpc>
                <a:spcPct val="100000"/>
              </a:lnSpc>
              <a:spcBef>
                <a:spcPts val="0"/>
              </a:spcBef>
              <a:spcAft>
                <a:spcPts val="0"/>
              </a:spcAft>
              <a:buClr>
                <a:srgbClr val="539EB9"/>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59" name="Google Shape;59;p13"/>
          <p:cNvSpPr txBox="1"/>
          <p:nvPr>
            <p:ph idx="2" type="body"/>
          </p:nvPr>
        </p:nvSpPr>
        <p:spPr>
          <a:xfrm>
            <a:off x="4414202"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539EB9"/>
              </a:buClr>
              <a:buSzPts val="1400"/>
              <a:buChar char="◍"/>
              <a:defRPr sz="1400"/>
            </a:lvl1pPr>
            <a:lvl2pPr indent="-317500" lvl="1" marL="914400" algn="l">
              <a:lnSpc>
                <a:spcPct val="100000"/>
              </a:lnSpc>
              <a:spcBef>
                <a:spcPts val="0"/>
              </a:spcBef>
              <a:spcAft>
                <a:spcPts val="0"/>
              </a:spcAft>
              <a:buClr>
                <a:srgbClr val="539EB9"/>
              </a:buClr>
              <a:buSzPts val="1400"/>
              <a:buChar char="○"/>
              <a:defRPr sz="1400"/>
            </a:lvl2pPr>
            <a:lvl3pPr indent="-317500" lvl="2" marL="1371600" algn="l">
              <a:lnSpc>
                <a:spcPct val="100000"/>
              </a:lnSpc>
              <a:spcBef>
                <a:spcPts val="0"/>
              </a:spcBef>
              <a:spcAft>
                <a:spcPts val="0"/>
              </a:spcAft>
              <a:buClr>
                <a:srgbClr val="539EB9"/>
              </a:buClr>
              <a:buSzPts val="1400"/>
              <a:buChar char="■"/>
              <a:defRPr sz="1400"/>
            </a:lvl3pPr>
            <a:lvl4pPr indent="-317500" lvl="3" marL="1828800" algn="l">
              <a:lnSpc>
                <a:spcPct val="100000"/>
              </a:lnSpc>
              <a:spcBef>
                <a:spcPts val="0"/>
              </a:spcBef>
              <a:spcAft>
                <a:spcPts val="0"/>
              </a:spcAft>
              <a:buClr>
                <a:srgbClr val="539EB9"/>
              </a:buClr>
              <a:buSzPts val="1400"/>
              <a:buChar char="●"/>
              <a:defRPr sz="1400"/>
            </a:lvl4pPr>
            <a:lvl5pPr indent="-317500" lvl="4" marL="2286000" algn="l">
              <a:lnSpc>
                <a:spcPct val="100000"/>
              </a:lnSpc>
              <a:spcBef>
                <a:spcPts val="0"/>
              </a:spcBef>
              <a:spcAft>
                <a:spcPts val="0"/>
              </a:spcAft>
              <a:buClr>
                <a:srgbClr val="539EB9"/>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0" name="Google Shape;60;p13"/>
          <p:cNvSpPr txBox="1"/>
          <p:nvPr>
            <p:ph idx="3" type="body"/>
          </p:nvPr>
        </p:nvSpPr>
        <p:spPr>
          <a:xfrm>
            <a:off x="6570979"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539EB9"/>
              </a:buClr>
              <a:buSzPts val="1400"/>
              <a:buChar char="◍"/>
              <a:defRPr sz="1400"/>
            </a:lvl1pPr>
            <a:lvl2pPr indent="-317500" lvl="1" marL="914400" algn="l">
              <a:lnSpc>
                <a:spcPct val="100000"/>
              </a:lnSpc>
              <a:spcBef>
                <a:spcPts val="0"/>
              </a:spcBef>
              <a:spcAft>
                <a:spcPts val="0"/>
              </a:spcAft>
              <a:buClr>
                <a:srgbClr val="539EB9"/>
              </a:buClr>
              <a:buSzPts val="1400"/>
              <a:buChar char="○"/>
              <a:defRPr sz="1400"/>
            </a:lvl2pPr>
            <a:lvl3pPr indent="-317500" lvl="2" marL="1371600" algn="l">
              <a:lnSpc>
                <a:spcPct val="100000"/>
              </a:lnSpc>
              <a:spcBef>
                <a:spcPts val="0"/>
              </a:spcBef>
              <a:spcAft>
                <a:spcPts val="0"/>
              </a:spcAft>
              <a:buClr>
                <a:srgbClr val="539EB9"/>
              </a:buClr>
              <a:buSzPts val="1400"/>
              <a:buChar char="■"/>
              <a:defRPr sz="1400"/>
            </a:lvl3pPr>
            <a:lvl4pPr indent="-317500" lvl="3" marL="1828800" algn="l">
              <a:lnSpc>
                <a:spcPct val="100000"/>
              </a:lnSpc>
              <a:spcBef>
                <a:spcPts val="0"/>
              </a:spcBef>
              <a:spcAft>
                <a:spcPts val="0"/>
              </a:spcAft>
              <a:buClr>
                <a:srgbClr val="539EB9"/>
              </a:buClr>
              <a:buSzPts val="1400"/>
              <a:buChar char="●"/>
              <a:defRPr sz="1400"/>
            </a:lvl4pPr>
            <a:lvl5pPr indent="-317500" lvl="4" marL="2286000" algn="l">
              <a:lnSpc>
                <a:spcPct val="100000"/>
              </a:lnSpc>
              <a:spcBef>
                <a:spcPts val="0"/>
              </a:spcBef>
              <a:spcAft>
                <a:spcPts val="0"/>
              </a:spcAft>
              <a:buClr>
                <a:srgbClr val="539EB9"/>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1" name="Google Shape;61;p13"/>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539EB9"/>
              </a:buClr>
              <a:buSzPts val="2400"/>
              <a:buNone/>
              <a:defRPr>
                <a:solidFill>
                  <a:srgbClr val="539EB9"/>
                </a:solidFill>
              </a:defRPr>
            </a:lvl1pPr>
            <a:lvl2pPr lvl="1" algn="l">
              <a:lnSpc>
                <a:spcPct val="100000"/>
              </a:lnSpc>
              <a:spcBef>
                <a:spcPts val="0"/>
              </a:spcBef>
              <a:spcAft>
                <a:spcPts val="0"/>
              </a:spcAft>
              <a:buClr>
                <a:srgbClr val="539EB9"/>
              </a:buClr>
              <a:buSzPts val="2400"/>
              <a:buNone/>
              <a:defRPr>
                <a:solidFill>
                  <a:srgbClr val="539EB9"/>
                </a:solidFill>
              </a:defRPr>
            </a:lvl2pPr>
            <a:lvl3pPr lvl="2" algn="l">
              <a:lnSpc>
                <a:spcPct val="100000"/>
              </a:lnSpc>
              <a:spcBef>
                <a:spcPts val="0"/>
              </a:spcBef>
              <a:spcAft>
                <a:spcPts val="0"/>
              </a:spcAft>
              <a:buClr>
                <a:srgbClr val="539EB9"/>
              </a:buClr>
              <a:buSzPts val="2400"/>
              <a:buNone/>
              <a:defRPr>
                <a:solidFill>
                  <a:srgbClr val="539EB9"/>
                </a:solidFill>
              </a:defRPr>
            </a:lvl3pPr>
            <a:lvl4pPr lvl="3" algn="l">
              <a:lnSpc>
                <a:spcPct val="100000"/>
              </a:lnSpc>
              <a:spcBef>
                <a:spcPts val="0"/>
              </a:spcBef>
              <a:spcAft>
                <a:spcPts val="0"/>
              </a:spcAft>
              <a:buClr>
                <a:srgbClr val="539EB9"/>
              </a:buClr>
              <a:buSzPts val="2400"/>
              <a:buNone/>
              <a:defRPr>
                <a:solidFill>
                  <a:srgbClr val="539EB9"/>
                </a:solidFill>
              </a:defRPr>
            </a:lvl4pPr>
            <a:lvl5pPr lvl="4" algn="l">
              <a:lnSpc>
                <a:spcPct val="100000"/>
              </a:lnSpc>
              <a:spcBef>
                <a:spcPts val="0"/>
              </a:spcBef>
              <a:spcAft>
                <a:spcPts val="0"/>
              </a:spcAft>
              <a:buClr>
                <a:srgbClr val="539EB9"/>
              </a:buClr>
              <a:buSzPts val="2400"/>
              <a:buNone/>
              <a:defRPr>
                <a:solidFill>
                  <a:srgbClr val="539EB9"/>
                </a:solidFill>
              </a:defRPr>
            </a:lvl5pPr>
            <a:lvl6pPr lvl="5" algn="l">
              <a:lnSpc>
                <a:spcPct val="100000"/>
              </a:lnSpc>
              <a:spcBef>
                <a:spcPts val="0"/>
              </a:spcBef>
              <a:spcAft>
                <a:spcPts val="0"/>
              </a:spcAft>
              <a:buClr>
                <a:srgbClr val="539EB9"/>
              </a:buClr>
              <a:buSzPts val="2400"/>
              <a:buNone/>
              <a:defRPr>
                <a:solidFill>
                  <a:srgbClr val="539EB9"/>
                </a:solidFill>
              </a:defRPr>
            </a:lvl6pPr>
            <a:lvl7pPr lvl="6" algn="l">
              <a:lnSpc>
                <a:spcPct val="100000"/>
              </a:lnSpc>
              <a:spcBef>
                <a:spcPts val="0"/>
              </a:spcBef>
              <a:spcAft>
                <a:spcPts val="0"/>
              </a:spcAft>
              <a:buClr>
                <a:srgbClr val="539EB9"/>
              </a:buClr>
              <a:buSzPts val="2400"/>
              <a:buNone/>
              <a:defRPr>
                <a:solidFill>
                  <a:srgbClr val="539EB9"/>
                </a:solidFill>
              </a:defRPr>
            </a:lvl7pPr>
            <a:lvl8pPr lvl="7" algn="l">
              <a:lnSpc>
                <a:spcPct val="100000"/>
              </a:lnSpc>
              <a:spcBef>
                <a:spcPts val="0"/>
              </a:spcBef>
              <a:spcAft>
                <a:spcPts val="0"/>
              </a:spcAft>
              <a:buClr>
                <a:srgbClr val="539EB9"/>
              </a:buClr>
              <a:buSzPts val="2400"/>
              <a:buNone/>
              <a:defRPr>
                <a:solidFill>
                  <a:srgbClr val="539EB9"/>
                </a:solidFill>
              </a:defRPr>
            </a:lvl8pPr>
            <a:lvl9pPr lvl="8" algn="l">
              <a:lnSpc>
                <a:spcPct val="100000"/>
              </a:lnSpc>
              <a:spcBef>
                <a:spcPts val="0"/>
              </a:spcBef>
              <a:spcAft>
                <a:spcPts val="0"/>
              </a:spcAft>
              <a:buClr>
                <a:srgbClr val="539EB9"/>
              </a:buClr>
              <a:buSzPts val="2400"/>
              <a:buNone/>
              <a:defRPr>
                <a:solidFill>
                  <a:srgbClr val="539EB9"/>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sky)">
  <p:cSld name="TITLE_AND_TWO_COLUMNS_1_1_1">
    <p:spTree>
      <p:nvGrpSpPr>
        <p:cNvPr id="62" name="Shape 62"/>
        <p:cNvGrpSpPr/>
        <p:nvPr/>
      </p:nvGrpSpPr>
      <p:grpSpPr>
        <a:xfrm>
          <a:off x="0" y="0"/>
          <a:ext cx="0" cy="0"/>
          <a:chOff x="0" y="0"/>
          <a:chExt cx="0" cy="0"/>
        </a:xfrm>
      </p:grpSpPr>
      <p:sp>
        <p:nvSpPr>
          <p:cNvPr id="63" name="Google Shape;63;p14"/>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Flat land, big sky, Wicken Fen" id="64" name="Google Shape;64;p14"/>
          <p:cNvPicPr preferRelativeResize="0"/>
          <p:nvPr/>
        </p:nvPicPr>
        <p:blipFill rotWithShape="1">
          <a:blip r:embed="rId2">
            <a:alphaModFix/>
          </a:blip>
          <a:srcRect b="32456" l="17543" r="33752" t="27743"/>
          <a:stretch/>
        </p:blipFill>
        <p:spPr>
          <a:xfrm>
            <a:off x="-118825" y="644588"/>
            <a:ext cx="2061925" cy="843093"/>
          </a:xfrm>
          <a:prstGeom prst="rect">
            <a:avLst/>
          </a:prstGeom>
          <a:noFill/>
          <a:ln>
            <a:noFill/>
          </a:ln>
        </p:spPr>
      </p:pic>
      <p:sp>
        <p:nvSpPr>
          <p:cNvPr id="65" name="Google Shape;65;p14"/>
          <p:cNvSpPr txBox="1"/>
          <p:nvPr>
            <p:ph idx="1" type="body"/>
          </p:nvPr>
        </p:nvSpPr>
        <p:spPr>
          <a:xfrm>
            <a:off x="2257426"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689EE1"/>
              </a:buClr>
              <a:buSzPts val="1400"/>
              <a:buChar char="◍"/>
              <a:defRPr sz="1400"/>
            </a:lvl1pPr>
            <a:lvl2pPr indent="-317500" lvl="1" marL="914400" algn="l">
              <a:lnSpc>
                <a:spcPct val="100000"/>
              </a:lnSpc>
              <a:spcBef>
                <a:spcPts val="0"/>
              </a:spcBef>
              <a:spcAft>
                <a:spcPts val="0"/>
              </a:spcAft>
              <a:buClr>
                <a:srgbClr val="689EE1"/>
              </a:buClr>
              <a:buSzPts val="1400"/>
              <a:buChar char="○"/>
              <a:defRPr sz="1400"/>
            </a:lvl2pPr>
            <a:lvl3pPr indent="-317500" lvl="2" marL="1371600" algn="l">
              <a:lnSpc>
                <a:spcPct val="100000"/>
              </a:lnSpc>
              <a:spcBef>
                <a:spcPts val="0"/>
              </a:spcBef>
              <a:spcAft>
                <a:spcPts val="0"/>
              </a:spcAft>
              <a:buClr>
                <a:srgbClr val="689EE1"/>
              </a:buClr>
              <a:buSzPts val="1400"/>
              <a:buChar char="■"/>
              <a:defRPr sz="1400"/>
            </a:lvl3pPr>
            <a:lvl4pPr indent="-317500" lvl="3" marL="1828800" algn="l">
              <a:lnSpc>
                <a:spcPct val="100000"/>
              </a:lnSpc>
              <a:spcBef>
                <a:spcPts val="0"/>
              </a:spcBef>
              <a:spcAft>
                <a:spcPts val="0"/>
              </a:spcAft>
              <a:buClr>
                <a:srgbClr val="689EE1"/>
              </a:buClr>
              <a:buSzPts val="1400"/>
              <a:buChar char="●"/>
              <a:defRPr sz="1400"/>
            </a:lvl4pPr>
            <a:lvl5pPr indent="-317500" lvl="4" marL="2286000" algn="l">
              <a:lnSpc>
                <a:spcPct val="100000"/>
              </a:lnSpc>
              <a:spcBef>
                <a:spcPts val="0"/>
              </a:spcBef>
              <a:spcAft>
                <a:spcPts val="0"/>
              </a:spcAft>
              <a:buClr>
                <a:srgbClr val="689EE1"/>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6" name="Google Shape;66;p14"/>
          <p:cNvSpPr txBox="1"/>
          <p:nvPr>
            <p:ph idx="2" type="body"/>
          </p:nvPr>
        </p:nvSpPr>
        <p:spPr>
          <a:xfrm>
            <a:off x="4414202"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689EE1"/>
              </a:buClr>
              <a:buSzPts val="1400"/>
              <a:buChar char="◍"/>
              <a:defRPr sz="1400"/>
            </a:lvl1pPr>
            <a:lvl2pPr indent="-317500" lvl="1" marL="914400" algn="l">
              <a:lnSpc>
                <a:spcPct val="100000"/>
              </a:lnSpc>
              <a:spcBef>
                <a:spcPts val="0"/>
              </a:spcBef>
              <a:spcAft>
                <a:spcPts val="0"/>
              </a:spcAft>
              <a:buClr>
                <a:srgbClr val="689EE1"/>
              </a:buClr>
              <a:buSzPts val="1400"/>
              <a:buChar char="○"/>
              <a:defRPr sz="1400"/>
            </a:lvl2pPr>
            <a:lvl3pPr indent="-317500" lvl="2" marL="1371600" algn="l">
              <a:lnSpc>
                <a:spcPct val="100000"/>
              </a:lnSpc>
              <a:spcBef>
                <a:spcPts val="0"/>
              </a:spcBef>
              <a:spcAft>
                <a:spcPts val="0"/>
              </a:spcAft>
              <a:buClr>
                <a:srgbClr val="689EE1"/>
              </a:buClr>
              <a:buSzPts val="1400"/>
              <a:buChar char="■"/>
              <a:defRPr sz="1400"/>
            </a:lvl3pPr>
            <a:lvl4pPr indent="-317500" lvl="3" marL="1828800" algn="l">
              <a:lnSpc>
                <a:spcPct val="100000"/>
              </a:lnSpc>
              <a:spcBef>
                <a:spcPts val="0"/>
              </a:spcBef>
              <a:spcAft>
                <a:spcPts val="0"/>
              </a:spcAft>
              <a:buClr>
                <a:srgbClr val="689EE1"/>
              </a:buClr>
              <a:buSzPts val="1400"/>
              <a:buChar char="●"/>
              <a:defRPr sz="1400"/>
            </a:lvl4pPr>
            <a:lvl5pPr indent="-317500" lvl="4" marL="2286000" algn="l">
              <a:lnSpc>
                <a:spcPct val="100000"/>
              </a:lnSpc>
              <a:spcBef>
                <a:spcPts val="0"/>
              </a:spcBef>
              <a:spcAft>
                <a:spcPts val="0"/>
              </a:spcAft>
              <a:buClr>
                <a:srgbClr val="689EE1"/>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7" name="Google Shape;67;p14"/>
          <p:cNvSpPr txBox="1"/>
          <p:nvPr>
            <p:ph idx="3" type="body"/>
          </p:nvPr>
        </p:nvSpPr>
        <p:spPr>
          <a:xfrm>
            <a:off x="6570979" y="1864519"/>
            <a:ext cx="2051700" cy="30612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Clr>
                <a:srgbClr val="689EE1"/>
              </a:buClr>
              <a:buSzPts val="1400"/>
              <a:buChar char="◍"/>
              <a:defRPr sz="1400"/>
            </a:lvl1pPr>
            <a:lvl2pPr indent="-317500" lvl="1" marL="914400" algn="l">
              <a:lnSpc>
                <a:spcPct val="100000"/>
              </a:lnSpc>
              <a:spcBef>
                <a:spcPts val="0"/>
              </a:spcBef>
              <a:spcAft>
                <a:spcPts val="0"/>
              </a:spcAft>
              <a:buClr>
                <a:srgbClr val="689EE1"/>
              </a:buClr>
              <a:buSzPts val="1400"/>
              <a:buChar char="○"/>
              <a:defRPr sz="1400"/>
            </a:lvl2pPr>
            <a:lvl3pPr indent="-317500" lvl="2" marL="1371600" algn="l">
              <a:lnSpc>
                <a:spcPct val="100000"/>
              </a:lnSpc>
              <a:spcBef>
                <a:spcPts val="0"/>
              </a:spcBef>
              <a:spcAft>
                <a:spcPts val="0"/>
              </a:spcAft>
              <a:buClr>
                <a:srgbClr val="689EE1"/>
              </a:buClr>
              <a:buSzPts val="1400"/>
              <a:buChar char="■"/>
              <a:defRPr sz="1400"/>
            </a:lvl3pPr>
            <a:lvl4pPr indent="-317500" lvl="3" marL="1828800" algn="l">
              <a:lnSpc>
                <a:spcPct val="100000"/>
              </a:lnSpc>
              <a:spcBef>
                <a:spcPts val="0"/>
              </a:spcBef>
              <a:spcAft>
                <a:spcPts val="0"/>
              </a:spcAft>
              <a:buClr>
                <a:srgbClr val="689EE1"/>
              </a:buClr>
              <a:buSzPts val="1400"/>
              <a:buChar char="●"/>
              <a:defRPr sz="1400"/>
            </a:lvl4pPr>
            <a:lvl5pPr indent="-317500" lvl="4" marL="2286000" algn="l">
              <a:lnSpc>
                <a:spcPct val="100000"/>
              </a:lnSpc>
              <a:spcBef>
                <a:spcPts val="0"/>
              </a:spcBef>
              <a:spcAft>
                <a:spcPts val="0"/>
              </a:spcAft>
              <a:buClr>
                <a:srgbClr val="689EE1"/>
              </a:buClr>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68" name="Google Shape;68;p14"/>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9" name="Shape 69"/>
        <p:cNvGrpSpPr/>
        <p:nvPr/>
      </p:nvGrpSpPr>
      <p:grpSpPr>
        <a:xfrm>
          <a:off x="0" y="0"/>
          <a:ext cx="0" cy="0"/>
          <a:chOff x="0" y="0"/>
          <a:chExt cx="0" cy="0"/>
        </a:xfrm>
      </p:grpSpPr>
      <p:sp>
        <p:nvSpPr>
          <p:cNvPr id="70" name="Google Shape;70;p15"/>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15"/>
          <p:cNvSpPr txBox="1"/>
          <p:nvPr>
            <p:ph type="title"/>
          </p:nvPr>
        </p:nvSpPr>
        <p:spPr>
          <a:xfrm>
            <a:off x="457200" y="205984"/>
            <a:ext cx="8229600" cy="508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999999"/>
              </a:buClr>
              <a:buSzPts val="2000"/>
              <a:buNone/>
              <a:defRPr sz="2000">
                <a:solidFill>
                  <a:srgbClr val="999999"/>
                </a:solidFill>
              </a:defRPr>
            </a:lvl1pPr>
            <a:lvl2pPr lvl="1" algn="ctr">
              <a:lnSpc>
                <a:spcPct val="100000"/>
              </a:lnSpc>
              <a:spcBef>
                <a:spcPts val="0"/>
              </a:spcBef>
              <a:spcAft>
                <a:spcPts val="0"/>
              </a:spcAft>
              <a:buClr>
                <a:srgbClr val="999999"/>
              </a:buClr>
              <a:buSzPts val="2000"/>
              <a:buNone/>
              <a:defRPr sz="2000">
                <a:solidFill>
                  <a:srgbClr val="999999"/>
                </a:solidFill>
              </a:defRPr>
            </a:lvl2pPr>
            <a:lvl3pPr lvl="2" algn="ctr">
              <a:lnSpc>
                <a:spcPct val="100000"/>
              </a:lnSpc>
              <a:spcBef>
                <a:spcPts val="0"/>
              </a:spcBef>
              <a:spcAft>
                <a:spcPts val="0"/>
              </a:spcAft>
              <a:buClr>
                <a:srgbClr val="999999"/>
              </a:buClr>
              <a:buSzPts val="2000"/>
              <a:buNone/>
              <a:defRPr sz="2000">
                <a:solidFill>
                  <a:srgbClr val="999999"/>
                </a:solidFill>
              </a:defRPr>
            </a:lvl3pPr>
            <a:lvl4pPr lvl="3" algn="ctr">
              <a:lnSpc>
                <a:spcPct val="100000"/>
              </a:lnSpc>
              <a:spcBef>
                <a:spcPts val="0"/>
              </a:spcBef>
              <a:spcAft>
                <a:spcPts val="0"/>
              </a:spcAft>
              <a:buClr>
                <a:srgbClr val="999999"/>
              </a:buClr>
              <a:buSzPts val="2000"/>
              <a:buNone/>
              <a:defRPr sz="2000">
                <a:solidFill>
                  <a:srgbClr val="999999"/>
                </a:solidFill>
              </a:defRPr>
            </a:lvl4pPr>
            <a:lvl5pPr lvl="4" algn="ctr">
              <a:lnSpc>
                <a:spcPct val="100000"/>
              </a:lnSpc>
              <a:spcBef>
                <a:spcPts val="0"/>
              </a:spcBef>
              <a:spcAft>
                <a:spcPts val="0"/>
              </a:spcAft>
              <a:buClr>
                <a:srgbClr val="999999"/>
              </a:buClr>
              <a:buSzPts val="2000"/>
              <a:buNone/>
              <a:defRPr sz="2000">
                <a:solidFill>
                  <a:srgbClr val="999999"/>
                </a:solidFill>
              </a:defRPr>
            </a:lvl5pPr>
            <a:lvl6pPr lvl="5" algn="ctr">
              <a:lnSpc>
                <a:spcPct val="100000"/>
              </a:lnSpc>
              <a:spcBef>
                <a:spcPts val="0"/>
              </a:spcBef>
              <a:spcAft>
                <a:spcPts val="0"/>
              </a:spcAft>
              <a:buClr>
                <a:srgbClr val="999999"/>
              </a:buClr>
              <a:buSzPts val="2000"/>
              <a:buNone/>
              <a:defRPr sz="2000">
                <a:solidFill>
                  <a:srgbClr val="999999"/>
                </a:solidFill>
              </a:defRPr>
            </a:lvl6pPr>
            <a:lvl7pPr lvl="6" algn="ctr">
              <a:lnSpc>
                <a:spcPct val="100000"/>
              </a:lnSpc>
              <a:spcBef>
                <a:spcPts val="0"/>
              </a:spcBef>
              <a:spcAft>
                <a:spcPts val="0"/>
              </a:spcAft>
              <a:buClr>
                <a:srgbClr val="999999"/>
              </a:buClr>
              <a:buSzPts val="2000"/>
              <a:buNone/>
              <a:defRPr sz="2000">
                <a:solidFill>
                  <a:srgbClr val="999999"/>
                </a:solidFill>
              </a:defRPr>
            </a:lvl7pPr>
            <a:lvl8pPr lvl="7" algn="ctr">
              <a:lnSpc>
                <a:spcPct val="100000"/>
              </a:lnSpc>
              <a:spcBef>
                <a:spcPts val="0"/>
              </a:spcBef>
              <a:spcAft>
                <a:spcPts val="0"/>
              </a:spcAft>
              <a:buClr>
                <a:srgbClr val="999999"/>
              </a:buClr>
              <a:buSzPts val="2000"/>
              <a:buNone/>
              <a:defRPr sz="2000">
                <a:solidFill>
                  <a:srgbClr val="999999"/>
                </a:solidFill>
              </a:defRPr>
            </a:lvl8pPr>
            <a:lvl9pPr lvl="8" algn="ctr">
              <a:lnSpc>
                <a:spcPct val="100000"/>
              </a:lnSpc>
              <a:spcBef>
                <a:spcPts val="0"/>
              </a:spcBef>
              <a:spcAft>
                <a:spcPts val="0"/>
              </a:spcAft>
              <a:buClr>
                <a:srgbClr val="999999"/>
              </a:buClr>
              <a:buSzPts val="2000"/>
              <a:buNone/>
              <a:defRPr sz="2000">
                <a:solidFill>
                  <a:srgbClr val="999999"/>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leaf)" type="blank">
  <p:cSld name="BLANK">
    <p:bg>
      <p:bgPr>
        <a:solidFill>
          <a:srgbClr val="FFFFFF"/>
        </a:solidFill>
      </p:bgPr>
    </p:bg>
    <p:spTree>
      <p:nvGrpSpPr>
        <p:cNvPr id="72" name="Shape 72"/>
        <p:cNvGrpSpPr/>
        <p:nvPr/>
      </p:nvGrpSpPr>
      <p:grpSpPr>
        <a:xfrm>
          <a:off x="0" y="0"/>
          <a:ext cx="0" cy="0"/>
          <a:chOff x="0" y="0"/>
          <a:chExt cx="0" cy="0"/>
        </a:xfrm>
      </p:grpSpPr>
      <p:sp>
        <p:nvSpPr>
          <p:cNvPr id="73" name="Google Shape;73;p16"/>
          <p:cNvSpPr/>
          <p:nvPr/>
        </p:nvSpPr>
        <p:spPr>
          <a:xfrm>
            <a:off x="261900" y="208013"/>
            <a:ext cx="8620200" cy="4727400"/>
          </a:xfrm>
          <a:prstGeom prst="rect">
            <a:avLst/>
          </a:prstGeom>
          <a:solidFill>
            <a:srgbClr val="8EC641">
              <a:alpha val="8392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ky)">
  <p:cSld name="BLANK_1">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7"/>
          <p:cNvSpPr/>
          <p:nvPr/>
        </p:nvSpPr>
        <p:spPr>
          <a:xfrm>
            <a:off x="261900" y="208013"/>
            <a:ext cx="8620200" cy="4727400"/>
          </a:xfrm>
          <a:prstGeom prst="rect">
            <a:avLst/>
          </a:prstGeom>
          <a:solidFill>
            <a:srgbClr val="689EE1">
              <a:alpha val="8352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80" name="Shape 80"/>
        <p:cNvGrpSpPr/>
        <p:nvPr/>
      </p:nvGrpSpPr>
      <p:grpSpPr>
        <a:xfrm>
          <a:off x="0" y="0"/>
          <a:ext cx="0" cy="0"/>
          <a:chOff x="0" y="0"/>
          <a:chExt cx="0" cy="0"/>
        </a:xfrm>
      </p:grpSpPr>
      <p:sp>
        <p:nvSpPr>
          <p:cNvPr id="81" name="Google Shape;81;p19"/>
          <p:cNvSpPr txBox="1"/>
          <p:nvPr>
            <p:ph type="title"/>
          </p:nvPr>
        </p:nvSpPr>
        <p:spPr>
          <a:xfrm>
            <a:off x="490250" y="526350"/>
            <a:ext cx="57975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82" name="Google Shape;82;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3" name="Shape 83"/>
        <p:cNvGrpSpPr/>
        <p:nvPr/>
      </p:nvGrpSpPr>
      <p:grpSpPr>
        <a:xfrm>
          <a:off x="0" y="0"/>
          <a:ext cx="0" cy="0"/>
          <a:chOff x="0" y="0"/>
          <a:chExt cx="0" cy="0"/>
        </a:xfrm>
      </p:grpSpPr>
      <p:sp>
        <p:nvSpPr>
          <p:cNvPr id="84" name="Google Shape;84;p20"/>
          <p:cNvSpPr/>
          <p:nvPr/>
        </p:nvSpPr>
        <p:spPr>
          <a:xfrm>
            <a:off x="4572000" y="75"/>
            <a:ext cx="4572000" cy="5143500"/>
          </a:xfrm>
          <a:prstGeom prst="rect">
            <a:avLst/>
          </a:prstGeom>
          <a:solidFill>
            <a:srgbClr val="3C5B82"/>
          </a:solidFill>
          <a:ln cap="flat" cmpd="sng" w="9525">
            <a:solidFill>
              <a:srgbClr val="07376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85" name="Google Shape;85;p20"/>
          <p:cNvCxnSpPr/>
          <p:nvPr/>
        </p:nvCxnSpPr>
        <p:spPr>
          <a:xfrm>
            <a:off x="5029675" y="4495500"/>
            <a:ext cx="468300" cy="0"/>
          </a:xfrm>
          <a:prstGeom prst="straightConnector1">
            <a:avLst/>
          </a:prstGeom>
          <a:noFill/>
          <a:ln cap="flat" cmpd="sng" w="19050">
            <a:solidFill>
              <a:srgbClr val="FF4646"/>
            </a:solidFill>
            <a:prstDash val="solid"/>
            <a:round/>
            <a:headEnd len="sm" w="sm" type="none"/>
            <a:tailEnd len="sm" w="sm" type="none"/>
          </a:ln>
        </p:spPr>
      </p:cxnSp>
      <p:sp>
        <p:nvSpPr>
          <p:cNvPr id="86" name="Google Shape;86;p20"/>
          <p:cNvSpPr txBox="1"/>
          <p:nvPr>
            <p:ph type="title"/>
          </p:nvPr>
        </p:nvSpPr>
        <p:spPr>
          <a:xfrm>
            <a:off x="265500" y="1205825"/>
            <a:ext cx="4045200" cy="1509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7" name="Google Shape;87;p20"/>
          <p:cNvSpPr txBox="1"/>
          <p:nvPr>
            <p:ph idx="1" type="subTitle"/>
          </p:nvPr>
        </p:nvSpPr>
        <p:spPr>
          <a:xfrm>
            <a:off x="265500" y="2769001"/>
            <a:ext cx="4045200" cy="13455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8" name="Google Shape;88;p20"/>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89" name="Google Shape;8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0" name="Shape 90"/>
        <p:cNvGrpSpPr/>
        <p:nvPr/>
      </p:nvGrpSpPr>
      <p:grpSpPr>
        <a:xfrm>
          <a:off x="0" y="0"/>
          <a:ext cx="0" cy="0"/>
          <a:chOff x="0" y="0"/>
          <a:chExt cx="0" cy="0"/>
        </a:xfrm>
      </p:grpSpPr>
      <p:sp>
        <p:nvSpPr>
          <p:cNvPr id="91" name="Google Shape;91;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2" name="Google Shape;92;p2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3" name="Google Shape;93;p2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94" name="Google Shape;94;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 name="Shape 10"/>
        <p:cNvGrpSpPr/>
        <p:nvPr/>
      </p:nvGrpSpPr>
      <p:grpSpPr>
        <a:xfrm>
          <a:off x="0" y="0"/>
          <a:ext cx="0" cy="0"/>
          <a:chOff x="0" y="0"/>
          <a:chExt cx="0" cy="0"/>
        </a:xfrm>
      </p:grpSpPr>
      <p:sp>
        <p:nvSpPr>
          <p:cNvPr id="11" name="Google Shape;11;p3"/>
          <p:cNvSpPr/>
          <p:nvPr/>
        </p:nvSpPr>
        <p:spPr>
          <a:xfrm>
            <a:off x="-275" y="-56"/>
            <a:ext cx="9144000" cy="5143500"/>
          </a:xfrm>
          <a:prstGeom prst="rect">
            <a:avLst/>
          </a:prstGeom>
          <a:noFill/>
          <a:ln cap="flat" cmpd="sng" w="228600">
            <a:solidFill>
              <a:srgbClr val="D9D9D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p3"/>
          <p:cNvSpPr txBox="1"/>
          <p:nvPr>
            <p:ph idx="1" type="body"/>
          </p:nvPr>
        </p:nvSpPr>
        <p:spPr>
          <a:xfrm>
            <a:off x="457200" y="4406309"/>
            <a:ext cx="8229600" cy="519600"/>
          </a:xfrm>
          <a:prstGeom prst="rect">
            <a:avLst/>
          </a:prstGeom>
          <a:noFill/>
          <a:ln>
            <a:noFill/>
          </a:ln>
        </p:spPr>
        <p:txBody>
          <a:bodyPr anchorCtr="0" anchor="t" bIns="91425" lIns="91425" spcFirstLastPara="1" rIns="91425" wrap="square" tIns="91425">
            <a:noAutofit/>
          </a:bodyPr>
          <a:lstStyle>
            <a:lvl1pPr indent="-228600" lvl="0" marL="457200" algn="ctr">
              <a:lnSpc>
                <a:spcPct val="100000"/>
              </a:lnSpc>
              <a:spcBef>
                <a:spcPts val="360"/>
              </a:spcBef>
              <a:spcAft>
                <a:spcPts val="0"/>
              </a:spcAft>
              <a:buClr>
                <a:srgbClr val="999999"/>
              </a:buClr>
              <a:buSzPts val="1600"/>
              <a:buNone/>
              <a:defRPr sz="1600">
                <a:solidFill>
                  <a:srgbClr val="999999"/>
                </a:solidFill>
              </a:defRPr>
            </a:lvl1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5" name="Shape 95"/>
        <p:cNvGrpSpPr/>
        <p:nvPr/>
      </p:nvGrpSpPr>
      <p:grpSpPr>
        <a:xfrm>
          <a:off x="0" y="0"/>
          <a:ext cx="0" cy="0"/>
          <a:chOff x="0" y="0"/>
          <a:chExt cx="0" cy="0"/>
        </a:xfrm>
      </p:grpSpPr>
      <p:cxnSp>
        <p:nvCxnSpPr>
          <p:cNvPr id="96" name="Google Shape;96;p22"/>
          <p:cNvCxnSpPr/>
          <p:nvPr/>
        </p:nvCxnSpPr>
        <p:spPr>
          <a:xfrm>
            <a:off x="0" y="2998150"/>
            <a:ext cx="9144000" cy="0"/>
          </a:xfrm>
          <a:prstGeom prst="straightConnector1">
            <a:avLst/>
          </a:prstGeom>
          <a:noFill/>
          <a:ln cap="flat" cmpd="sng" w="19050">
            <a:solidFill>
              <a:srgbClr val="FF4646"/>
            </a:solidFill>
            <a:prstDash val="solid"/>
            <a:round/>
            <a:headEnd len="sm" w="sm" type="none"/>
            <a:tailEnd len="sm" w="sm" type="none"/>
          </a:ln>
        </p:spPr>
      </p:cxnSp>
      <p:sp>
        <p:nvSpPr>
          <p:cNvPr id="97" name="Google Shape;97;p22"/>
          <p:cNvSpPr txBox="1"/>
          <p:nvPr>
            <p:ph type="ctrTitle"/>
          </p:nvPr>
        </p:nvSpPr>
        <p:spPr>
          <a:xfrm>
            <a:off x="510450" y="1257300"/>
            <a:ext cx="8123100" cy="1588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p:txBody>
      </p:sp>
      <p:sp>
        <p:nvSpPr>
          <p:cNvPr id="98" name="Google Shape;98;p22"/>
          <p:cNvSpPr txBox="1"/>
          <p:nvPr>
            <p:ph idx="1" type="subTitle"/>
          </p:nvPr>
        </p:nvSpPr>
        <p:spPr>
          <a:xfrm>
            <a:off x="510450" y="3182313"/>
            <a:ext cx="8123100" cy="630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2400"/>
              <a:buNone/>
              <a:defRPr sz="2400">
                <a:solidFill>
                  <a:schemeClr val="lt1"/>
                </a:solidFill>
              </a:defRPr>
            </a:lvl1pPr>
            <a:lvl2pPr lvl="1" algn="l">
              <a:lnSpc>
                <a:spcPct val="100000"/>
              </a:lnSpc>
              <a:spcBef>
                <a:spcPts val="0"/>
              </a:spcBef>
              <a:spcAft>
                <a:spcPts val="0"/>
              </a:spcAft>
              <a:buClr>
                <a:schemeClr val="lt1"/>
              </a:buClr>
              <a:buSzPts val="2400"/>
              <a:buNone/>
              <a:defRPr sz="2400">
                <a:solidFill>
                  <a:schemeClr val="lt1"/>
                </a:solidFill>
              </a:defRPr>
            </a:lvl2pPr>
            <a:lvl3pPr lvl="2" algn="l">
              <a:lnSpc>
                <a:spcPct val="100000"/>
              </a:lnSpc>
              <a:spcBef>
                <a:spcPts val="0"/>
              </a:spcBef>
              <a:spcAft>
                <a:spcPts val="0"/>
              </a:spcAft>
              <a:buClr>
                <a:schemeClr val="lt1"/>
              </a:buClr>
              <a:buSzPts val="2400"/>
              <a:buNone/>
              <a:defRPr sz="2400">
                <a:solidFill>
                  <a:schemeClr val="lt1"/>
                </a:solidFill>
              </a:defRPr>
            </a:lvl3pPr>
            <a:lvl4pPr lvl="3" algn="l">
              <a:lnSpc>
                <a:spcPct val="100000"/>
              </a:lnSpc>
              <a:spcBef>
                <a:spcPts val="0"/>
              </a:spcBef>
              <a:spcAft>
                <a:spcPts val="0"/>
              </a:spcAft>
              <a:buClr>
                <a:schemeClr val="lt1"/>
              </a:buClr>
              <a:buSzPts val="2400"/>
              <a:buNone/>
              <a:defRPr sz="2400">
                <a:solidFill>
                  <a:schemeClr val="lt1"/>
                </a:solidFill>
              </a:defRPr>
            </a:lvl4pPr>
            <a:lvl5pPr lvl="4" algn="l">
              <a:lnSpc>
                <a:spcPct val="100000"/>
              </a:lnSpc>
              <a:spcBef>
                <a:spcPts val="0"/>
              </a:spcBef>
              <a:spcAft>
                <a:spcPts val="0"/>
              </a:spcAft>
              <a:buClr>
                <a:schemeClr val="lt1"/>
              </a:buClr>
              <a:buSzPts val="2400"/>
              <a:buNone/>
              <a:defRPr sz="2400">
                <a:solidFill>
                  <a:schemeClr val="lt1"/>
                </a:solidFill>
              </a:defRPr>
            </a:lvl5pPr>
            <a:lvl6pPr lvl="5" algn="l">
              <a:lnSpc>
                <a:spcPct val="100000"/>
              </a:lnSpc>
              <a:spcBef>
                <a:spcPts val="0"/>
              </a:spcBef>
              <a:spcAft>
                <a:spcPts val="0"/>
              </a:spcAft>
              <a:buClr>
                <a:schemeClr val="lt1"/>
              </a:buClr>
              <a:buSzPts val="2400"/>
              <a:buNone/>
              <a:defRPr sz="2400">
                <a:solidFill>
                  <a:schemeClr val="lt1"/>
                </a:solidFill>
              </a:defRPr>
            </a:lvl6pPr>
            <a:lvl7pPr lvl="6" algn="l">
              <a:lnSpc>
                <a:spcPct val="100000"/>
              </a:lnSpc>
              <a:spcBef>
                <a:spcPts val="0"/>
              </a:spcBef>
              <a:spcAft>
                <a:spcPts val="0"/>
              </a:spcAft>
              <a:buClr>
                <a:schemeClr val="lt1"/>
              </a:buClr>
              <a:buSzPts val="2400"/>
              <a:buNone/>
              <a:defRPr sz="2400">
                <a:solidFill>
                  <a:schemeClr val="lt1"/>
                </a:solidFill>
              </a:defRPr>
            </a:lvl7pPr>
            <a:lvl8pPr lvl="7" algn="l">
              <a:lnSpc>
                <a:spcPct val="100000"/>
              </a:lnSpc>
              <a:spcBef>
                <a:spcPts val="0"/>
              </a:spcBef>
              <a:spcAft>
                <a:spcPts val="0"/>
              </a:spcAft>
              <a:buClr>
                <a:schemeClr val="lt1"/>
              </a:buClr>
              <a:buSzPts val="2400"/>
              <a:buNone/>
              <a:defRPr sz="2400">
                <a:solidFill>
                  <a:schemeClr val="lt1"/>
                </a:solidFill>
              </a:defRPr>
            </a:lvl8pPr>
            <a:lvl9pPr lvl="8" algn="l">
              <a:lnSpc>
                <a:spcPct val="100000"/>
              </a:lnSpc>
              <a:spcBef>
                <a:spcPts val="0"/>
              </a:spcBef>
              <a:spcAft>
                <a:spcPts val="0"/>
              </a:spcAft>
              <a:buClr>
                <a:schemeClr val="lt1"/>
              </a:buClr>
              <a:buSzPts val="2400"/>
              <a:buNone/>
              <a:defRPr sz="2400">
                <a:solidFill>
                  <a:schemeClr val="lt1"/>
                </a:solidFill>
              </a:defRPr>
            </a:lvl9pPr>
          </a:lstStyle>
          <a:p/>
        </p:txBody>
      </p:sp>
      <p:sp>
        <p:nvSpPr>
          <p:cNvPr id="99" name="Google Shape;99;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00" name="Shape 100"/>
        <p:cNvGrpSpPr/>
        <p:nvPr/>
      </p:nvGrpSpPr>
      <p:grpSpPr>
        <a:xfrm>
          <a:off x="0" y="0"/>
          <a:ext cx="0" cy="0"/>
          <a:chOff x="0" y="0"/>
          <a:chExt cx="0" cy="0"/>
        </a:xfrm>
      </p:grpSpPr>
      <p:cxnSp>
        <p:nvCxnSpPr>
          <p:cNvPr id="101" name="Google Shape;101;p23"/>
          <p:cNvCxnSpPr/>
          <p:nvPr/>
        </p:nvCxnSpPr>
        <p:spPr>
          <a:xfrm>
            <a:off x="0" y="2998150"/>
            <a:ext cx="9144000" cy="0"/>
          </a:xfrm>
          <a:prstGeom prst="straightConnector1">
            <a:avLst/>
          </a:prstGeom>
          <a:noFill/>
          <a:ln cap="flat" cmpd="sng" w="19050">
            <a:solidFill>
              <a:srgbClr val="CCCCCC"/>
            </a:solidFill>
            <a:prstDash val="solid"/>
            <a:round/>
            <a:headEnd len="sm" w="sm" type="none"/>
            <a:tailEnd len="sm" w="sm" type="none"/>
          </a:ln>
        </p:spPr>
      </p:cxnSp>
      <p:sp>
        <p:nvSpPr>
          <p:cNvPr id="102" name="Google Shape;102;p23"/>
          <p:cNvSpPr txBox="1"/>
          <p:nvPr>
            <p:ph type="title"/>
          </p:nvPr>
        </p:nvSpPr>
        <p:spPr>
          <a:xfrm>
            <a:off x="510450" y="2057400"/>
            <a:ext cx="8123100" cy="778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103" name="Google Shape;103;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4" name="Shape 104"/>
        <p:cNvGrpSpPr/>
        <p:nvPr/>
      </p:nvGrpSpPr>
      <p:grpSpPr>
        <a:xfrm>
          <a:off x="0" y="0"/>
          <a:ext cx="0" cy="0"/>
          <a:chOff x="0" y="0"/>
          <a:chExt cx="0" cy="0"/>
        </a:xfrm>
      </p:grpSpPr>
      <p:sp>
        <p:nvSpPr>
          <p:cNvPr id="105" name="Google Shape;105;p24"/>
          <p:cNvSpPr/>
          <p:nvPr/>
        </p:nvSpPr>
        <p:spPr>
          <a:xfrm>
            <a:off x="0" y="5045700"/>
            <a:ext cx="9144000" cy="97800"/>
          </a:xfrm>
          <a:prstGeom prst="rect">
            <a:avLst/>
          </a:prstGeom>
          <a:solidFill>
            <a:srgbClr val="07376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106" name="Google Shape;106;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07" name="Google Shape;107;p2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08" name="Google Shape;108;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9" name="Shape 109"/>
        <p:cNvGrpSpPr/>
        <p:nvPr/>
      </p:nvGrpSpPr>
      <p:grpSpPr>
        <a:xfrm>
          <a:off x="0" y="0"/>
          <a:ext cx="0" cy="0"/>
          <a:chOff x="0" y="0"/>
          <a:chExt cx="0" cy="0"/>
        </a:xfrm>
      </p:grpSpPr>
      <p:sp>
        <p:nvSpPr>
          <p:cNvPr id="110" name="Google Shape;110;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1" name="Google Shape;111;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2" name="Shape 112"/>
        <p:cNvGrpSpPr/>
        <p:nvPr/>
      </p:nvGrpSpPr>
      <p:grpSpPr>
        <a:xfrm>
          <a:off x="0" y="0"/>
          <a:ext cx="0" cy="0"/>
          <a:chOff x="0" y="0"/>
          <a:chExt cx="0" cy="0"/>
        </a:xfrm>
      </p:grpSpPr>
      <p:sp>
        <p:nvSpPr>
          <p:cNvPr id="113" name="Google Shape;113;p2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14" name="Google Shape;114;p2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15" name="Google Shape;115;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6" name="Shape 116"/>
        <p:cNvGrpSpPr/>
        <p:nvPr/>
      </p:nvGrpSpPr>
      <p:grpSpPr>
        <a:xfrm>
          <a:off x="0" y="0"/>
          <a:ext cx="0" cy="0"/>
          <a:chOff x="0" y="0"/>
          <a:chExt cx="0" cy="0"/>
        </a:xfrm>
      </p:grpSpPr>
      <p:sp>
        <p:nvSpPr>
          <p:cNvPr id="117" name="Google Shape;117;p27"/>
          <p:cNvSpPr txBox="1"/>
          <p:nvPr>
            <p:ph idx="1" type="body"/>
          </p:nvPr>
        </p:nvSpPr>
        <p:spPr>
          <a:xfrm>
            <a:off x="311700" y="4236825"/>
            <a:ext cx="5998800" cy="5988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2100"/>
              <a:buNone/>
              <a:defRPr sz="2100"/>
            </a:lvl1pPr>
          </a:lstStyle>
          <a:p/>
        </p:txBody>
      </p:sp>
      <p:sp>
        <p:nvSpPr>
          <p:cNvPr id="118" name="Google Shape;118;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9" name="Shape 119"/>
        <p:cNvGrpSpPr/>
        <p:nvPr/>
      </p:nvGrpSpPr>
      <p:grpSpPr>
        <a:xfrm>
          <a:off x="0" y="0"/>
          <a:ext cx="0" cy="0"/>
          <a:chOff x="0" y="0"/>
          <a:chExt cx="0" cy="0"/>
        </a:xfrm>
      </p:grpSpPr>
      <p:sp>
        <p:nvSpPr>
          <p:cNvPr id="120" name="Google Shape;120;p28"/>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28"/>
          <p:cNvSpPr txBox="1"/>
          <p:nvPr>
            <p:ph hasCustomPrompt="1" type="title"/>
          </p:nvPr>
        </p:nvSpPr>
        <p:spPr>
          <a:xfrm>
            <a:off x="311700" y="991475"/>
            <a:ext cx="8520600" cy="19179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14000"/>
              <a:buNone/>
              <a:defRPr b="1" sz="14000"/>
            </a:lvl1pPr>
            <a:lvl2pPr lvl="1" algn="ctr">
              <a:lnSpc>
                <a:spcPct val="100000"/>
              </a:lnSpc>
              <a:spcBef>
                <a:spcPts val="0"/>
              </a:spcBef>
              <a:spcAft>
                <a:spcPts val="0"/>
              </a:spcAft>
              <a:buSzPts val="14000"/>
              <a:buNone/>
              <a:defRPr b="1" sz="14000"/>
            </a:lvl2pPr>
            <a:lvl3pPr lvl="2" algn="ctr">
              <a:lnSpc>
                <a:spcPct val="100000"/>
              </a:lnSpc>
              <a:spcBef>
                <a:spcPts val="0"/>
              </a:spcBef>
              <a:spcAft>
                <a:spcPts val="0"/>
              </a:spcAft>
              <a:buSzPts val="14000"/>
              <a:buNone/>
              <a:defRPr b="1" sz="14000"/>
            </a:lvl3pPr>
            <a:lvl4pPr lvl="3" algn="ctr">
              <a:lnSpc>
                <a:spcPct val="100000"/>
              </a:lnSpc>
              <a:spcBef>
                <a:spcPts val="0"/>
              </a:spcBef>
              <a:spcAft>
                <a:spcPts val="0"/>
              </a:spcAft>
              <a:buSzPts val="14000"/>
              <a:buNone/>
              <a:defRPr b="1" sz="14000"/>
            </a:lvl4pPr>
            <a:lvl5pPr lvl="4" algn="ctr">
              <a:lnSpc>
                <a:spcPct val="100000"/>
              </a:lnSpc>
              <a:spcBef>
                <a:spcPts val="0"/>
              </a:spcBef>
              <a:spcAft>
                <a:spcPts val="0"/>
              </a:spcAft>
              <a:buSzPts val="14000"/>
              <a:buNone/>
              <a:defRPr b="1" sz="14000"/>
            </a:lvl5pPr>
            <a:lvl6pPr lvl="5" algn="ctr">
              <a:lnSpc>
                <a:spcPct val="100000"/>
              </a:lnSpc>
              <a:spcBef>
                <a:spcPts val="0"/>
              </a:spcBef>
              <a:spcAft>
                <a:spcPts val="0"/>
              </a:spcAft>
              <a:buSzPts val="14000"/>
              <a:buNone/>
              <a:defRPr b="1" sz="14000"/>
            </a:lvl6pPr>
            <a:lvl7pPr lvl="6" algn="ctr">
              <a:lnSpc>
                <a:spcPct val="100000"/>
              </a:lnSpc>
              <a:spcBef>
                <a:spcPts val="0"/>
              </a:spcBef>
              <a:spcAft>
                <a:spcPts val="0"/>
              </a:spcAft>
              <a:buSzPts val="14000"/>
              <a:buNone/>
              <a:defRPr b="1" sz="14000"/>
            </a:lvl7pPr>
            <a:lvl8pPr lvl="7" algn="ctr">
              <a:lnSpc>
                <a:spcPct val="100000"/>
              </a:lnSpc>
              <a:spcBef>
                <a:spcPts val="0"/>
              </a:spcBef>
              <a:spcAft>
                <a:spcPts val="0"/>
              </a:spcAft>
              <a:buSzPts val="14000"/>
              <a:buNone/>
              <a:defRPr b="1" sz="14000"/>
            </a:lvl8pPr>
            <a:lvl9pPr lvl="8" algn="ctr">
              <a:lnSpc>
                <a:spcPct val="100000"/>
              </a:lnSpc>
              <a:spcBef>
                <a:spcPts val="0"/>
              </a:spcBef>
              <a:spcAft>
                <a:spcPts val="0"/>
              </a:spcAft>
              <a:buSzPts val="14000"/>
              <a:buNone/>
              <a:defRPr b="1" sz="14000"/>
            </a:lvl9pPr>
          </a:lstStyle>
          <a:p>
            <a:r>
              <a:t>xx%</a:t>
            </a:r>
          </a:p>
        </p:txBody>
      </p:sp>
      <p:sp>
        <p:nvSpPr>
          <p:cNvPr id="122" name="Google Shape;122;p28"/>
          <p:cNvSpPr txBox="1"/>
          <p:nvPr>
            <p:ph idx="1" type="body"/>
          </p:nvPr>
        </p:nvSpPr>
        <p:spPr>
          <a:xfrm>
            <a:off x="311700" y="3071300"/>
            <a:ext cx="8520600" cy="901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123" name="Google Shape;123;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4" name="Shape 124"/>
        <p:cNvGrpSpPr/>
        <p:nvPr/>
      </p:nvGrpSpPr>
      <p:grpSpPr>
        <a:xfrm>
          <a:off x="0" y="0"/>
          <a:ext cx="0" cy="0"/>
          <a:chOff x="0" y="0"/>
          <a:chExt cx="0" cy="0"/>
        </a:xfrm>
      </p:grpSpPr>
      <p:sp>
        <p:nvSpPr>
          <p:cNvPr id="125" name="Google Shape;125;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bg>
      <p:bgPr>
        <a:solidFill>
          <a:srgbClr val="FFFFFF"/>
        </a:solidFill>
      </p:bgPr>
    </p:bg>
    <p:spTree>
      <p:nvGrpSpPr>
        <p:cNvPr id="13" name="Shape 13"/>
        <p:cNvGrpSpPr/>
        <p:nvPr/>
      </p:nvGrpSpPr>
      <p:grpSpPr>
        <a:xfrm>
          <a:off x="0" y="0"/>
          <a:ext cx="0" cy="0"/>
          <a:chOff x="0" y="0"/>
          <a:chExt cx="0" cy="0"/>
        </a:xfrm>
      </p:grpSpPr>
      <p:sp>
        <p:nvSpPr>
          <p:cNvPr id="14" name="Google Shape;14;p4"/>
          <p:cNvSpPr/>
          <p:nvPr/>
        </p:nvSpPr>
        <p:spPr>
          <a:xfrm>
            <a:off x="0" y="-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bg>
      <p:bgPr>
        <a:noFill/>
      </p:bgPr>
    </p:bg>
    <p:spTree>
      <p:nvGrpSpPr>
        <p:cNvPr id="15" name="Shape 15"/>
        <p:cNvGrpSpPr/>
        <p:nvPr/>
      </p:nvGrpSpPr>
      <p:grpSpPr>
        <a:xfrm>
          <a:off x="0" y="0"/>
          <a:ext cx="0" cy="0"/>
          <a:chOff x="0" y="0"/>
          <a:chExt cx="0" cy="0"/>
        </a:xfrm>
      </p:grpSpPr>
      <p:sp>
        <p:nvSpPr>
          <p:cNvPr id="16" name="Google Shape;16;p5"/>
          <p:cNvSpPr/>
          <p:nvPr/>
        </p:nvSpPr>
        <p:spPr>
          <a:xfrm>
            <a:off x="-7650" y="2626031"/>
            <a:ext cx="9144000" cy="1886700"/>
          </a:xfrm>
          <a:prstGeom prst="rect">
            <a:avLst/>
          </a:prstGeom>
          <a:solidFill>
            <a:srgbClr val="004430">
              <a:alpha val="5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p5"/>
          <p:cNvSpPr txBox="1"/>
          <p:nvPr>
            <p:ph type="ctrTitle"/>
          </p:nvPr>
        </p:nvSpPr>
        <p:spPr>
          <a:xfrm>
            <a:off x="719175" y="2963363"/>
            <a:ext cx="6598200" cy="1159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rgbClr val="FFFFFF"/>
              </a:buClr>
              <a:buSzPts val="4800"/>
              <a:buNone/>
              <a:defRPr sz="4800">
                <a:solidFill>
                  <a:srgbClr val="FFFFFF"/>
                </a:solidFill>
              </a:defRPr>
            </a:lvl1pPr>
            <a:lvl2pPr lvl="1" algn="ctr">
              <a:lnSpc>
                <a:spcPct val="100000"/>
              </a:lnSpc>
              <a:spcBef>
                <a:spcPts val="0"/>
              </a:spcBef>
              <a:spcAft>
                <a:spcPts val="0"/>
              </a:spcAft>
              <a:buSzPts val="4800"/>
              <a:buNone/>
              <a:defRPr sz="4800"/>
            </a:lvl2pPr>
            <a:lvl3pPr lvl="2" algn="ctr">
              <a:lnSpc>
                <a:spcPct val="100000"/>
              </a:lnSpc>
              <a:spcBef>
                <a:spcPts val="0"/>
              </a:spcBef>
              <a:spcAft>
                <a:spcPts val="0"/>
              </a:spcAft>
              <a:buSzPts val="4800"/>
              <a:buNone/>
              <a:defRPr sz="4800"/>
            </a:lvl3pPr>
            <a:lvl4pPr lvl="3" algn="ctr">
              <a:lnSpc>
                <a:spcPct val="100000"/>
              </a:lnSpc>
              <a:spcBef>
                <a:spcPts val="0"/>
              </a:spcBef>
              <a:spcAft>
                <a:spcPts val="0"/>
              </a:spcAft>
              <a:buSzPts val="4800"/>
              <a:buNone/>
              <a:defRPr sz="4800"/>
            </a:lvl4pPr>
            <a:lvl5pPr lvl="4" algn="ctr">
              <a:lnSpc>
                <a:spcPct val="100000"/>
              </a:lnSpc>
              <a:spcBef>
                <a:spcPts val="0"/>
              </a:spcBef>
              <a:spcAft>
                <a:spcPts val="0"/>
              </a:spcAft>
              <a:buSzPts val="4800"/>
              <a:buNone/>
              <a:defRPr sz="4800"/>
            </a:lvl5pPr>
            <a:lvl6pPr lvl="5" algn="ctr">
              <a:lnSpc>
                <a:spcPct val="100000"/>
              </a:lnSpc>
              <a:spcBef>
                <a:spcPts val="0"/>
              </a:spcBef>
              <a:spcAft>
                <a:spcPts val="0"/>
              </a:spcAft>
              <a:buSzPts val="4800"/>
              <a:buNone/>
              <a:defRPr sz="4800"/>
            </a:lvl6pPr>
            <a:lvl7pPr lvl="6" algn="ctr">
              <a:lnSpc>
                <a:spcPct val="100000"/>
              </a:lnSpc>
              <a:spcBef>
                <a:spcPts val="0"/>
              </a:spcBef>
              <a:spcAft>
                <a:spcPts val="0"/>
              </a:spcAft>
              <a:buSzPts val="4800"/>
              <a:buNone/>
              <a:defRPr sz="4800"/>
            </a:lvl7pPr>
            <a:lvl8pPr lvl="7" algn="ctr">
              <a:lnSpc>
                <a:spcPct val="100000"/>
              </a:lnSpc>
              <a:spcBef>
                <a:spcPts val="0"/>
              </a:spcBef>
              <a:spcAft>
                <a:spcPts val="0"/>
              </a:spcAft>
              <a:buSzPts val="4800"/>
              <a:buNone/>
              <a:defRPr sz="4800"/>
            </a:lvl8pPr>
            <a:lvl9pPr lvl="8" algn="ctr">
              <a:lnSpc>
                <a:spcPct val="100000"/>
              </a:lnSpc>
              <a:spcBef>
                <a:spcPts val="0"/>
              </a:spcBef>
              <a:spcAft>
                <a:spcPts val="0"/>
              </a:spcAft>
              <a:buSzPts val="4800"/>
              <a:buNone/>
              <a:defRPr sz="4800"/>
            </a:lvl9pPr>
          </a:lstStyle>
          <a:p/>
        </p:txBody>
      </p:sp>
      <p:grpSp>
        <p:nvGrpSpPr>
          <p:cNvPr id="18" name="Google Shape;18;p5"/>
          <p:cNvGrpSpPr/>
          <p:nvPr/>
        </p:nvGrpSpPr>
        <p:grpSpPr>
          <a:xfrm>
            <a:off x="0" y="4265981"/>
            <a:ext cx="9197400" cy="883425"/>
            <a:chOff x="0" y="5687975"/>
            <a:chExt cx="9197400" cy="1177900"/>
          </a:xfrm>
        </p:grpSpPr>
        <p:sp>
          <p:nvSpPr>
            <p:cNvPr id="19" name="Google Shape;19;p5"/>
            <p:cNvSpPr/>
            <p:nvPr/>
          </p:nvSpPr>
          <p:spPr>
            <a:xfrm>
              <a:off x="0" y="5948175"/>
              <a:ext cx="9197400" cy="9177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 name="Google Shape;20;p5"/>
            <p:cNvSpPr/>
            <p:nvPr/>
          </p:nvSpPr>
          <p:spPr>
            <a:xfrm>
              <a:off x="772200" y="5687975"/>
              <a:ext cx="703500" cy="336300"/>
            </a:xfrm>
            <a:prstGeom prst="triangle">
              <a:avLst>
                <a:gd fmla="val 50000" name="adj"/>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bg>
      <p:bgPr>
        <a:blipFill>
          <a:blip r:embed="rId2">
            <a:alphaModFix/>
          </a:blip>
          <a:stretch>
            <a:fillRect/>
          </a:stretch>
        </a:blipFill>
      </p:bgPr>
    </p:bg>
    <p:spTree>
      <p:nvGrpSpPr>
        <p:cNvPr id="21" name="Shape 21"/>
        <p:cNvGrpSpPr/>
        <p:nvPr/>
      </p:nvGrpSpPr>
      <p:grpSpPr>
        <a:xfrm>
          <a:off x="0" y="0"/>
          <a:ext cx="0" cy="0"/>
          <a:chOff x="0" y="0"/>
          <a:chExt cx="0" cy="0"/>
        </a:xfrm>
      </p:grpSpPr>
      <p:sp>
        <p:nvSpPr>
          <p:cNvPr id="22" name="Google Shape;22;p6"/>
          <p:cNvSpPr/>
          <p:nvPr/>
        </p:nvSpPr>
        <p:spPr>
          <a:xfrm>
            <a:off x="-7650" y="1748906"/>
            <a:ext cx="9159300" cy="3394594"/>
          </a:xfrm>
          <a:custGeom>
            <a:rect b="b" l="l" r="r" t="t"/>
            <a:pathLst>
              <a:path extrusionOk="0" h="181045" w="366372">
                <a:moveTo>
                  <a:pt x="0" y="0"/>
                </a:moveTo>
                <a:lnTo>
                  <a:pt x="0" y="181045"/>
                </a:lnTo>
                <a:lnTo>
                  <a:pt x="366372" y="181045"/>
                </a:lnTo>
                <a:lnTo>
                  <a:pt x="366372" y="0"/>
                </a:lnTo>
                <a:lnTo>
                  <a:pt x="59329" y="0"/>
                </a:lnTo>
                <a:lnTo>
                  <a:pt x="45720" y="13609"/>
                </a:lnTo>
                <a:lnTo>
                  <a:pt x="32264" y="153"/>
                </a:lnTo>
                <a:close/>
              </a:path>
            </a:pathLst>
          </a:custGeom>
          <a:solidFill>
            <a:srgbClr val="FFFFFF"/>
          </a:solidFill>
          <a:ln>
            <a:noFill/>
          </a:ln>
        </p:spPr>
      </p:sp>
      <p:sp>
        <p:nvSpPr>
          <p:cNvPr id="23" name="Google Shape;23;p6"/>
          <p:cNvSpPr txBox="1"/>
          <p:nvPr>
            <p:ph type="ctrTitle"/>
          </p:nvPr>
        </p:nvSpPr>
        <p:spPr>
          <a:xfrm>
            <a:off x="884076" y="2166300"/>
            <a:ext cx="7380000" cy="1159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4000"/>
              <a:buNone/>
              <a:defRPr sz="4000"/>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24" name="Google Shape;24;p6"/>
          <p:cNvSpPr txBox="1"/>
          <p:nvPr>
            <p:ph idx="1" type="subTitle"/>
          </p:nvPr>
        </p:nvSpPr>
        <p:spPr>
          <a:xfrm>
            <a:off x="884076" y="3182975"/>
            <a:ext cx="7221300" cy="784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B7B7B7"/>
              </a:buClr>
              <a:buSzPts val="3000"/>
              <a:buNone/>
              <a:defRPr>
                <a:solidFill>
                  <a:srgbClr val="B7B7B7"/>
                </a:solidFill>
              </a:defRPr>
            </a:lvl1pPr>
            <a:lvl2pPr lvl="1" algn="l">
              <a:lnSpc>
                <a:spcPct val="100000"/>
              </a:lnSpc>
              <a:spcBef>
                <a:spcPts val="0"/>
              </a:spcBef>
              <a:spcAft>
                <a:spcPts val="0"/>
              </a:spcAft>
              <a:buClr>
                <a:srgbClr val="B7B7B7"/>
              </a:buClr>
              <a:buSzPts val="3000"/>
              <a:buNone/>
              <a:defRPr sz="3000">
                <a:solidFill>
                  <a:srgbClr val="B7B7B7"/>
                </a:solidFill>
              </a:defRPr>
            </a:lvl2pPr>
            <a:lvl3pPr lvl="2" algn="l">
              <a:lnSpc>
                <a:spcPct val="100000"/>
              </a:lnSpc>
              <a:spcBef>
                <a:spcPts val="0"/>
              </a:spcBef>
              <a:spcAft>
                <a:spcPts val="0"/>
              </a:spcAft>
              <a:buClr>
                <a:srgbClr val="B7B7B7"/>
              </a:buClr>
              <a:buSzPts val="3000"/>
              <a:buNone/>
              <a:defRPr sz="3000">
                <a:solidFill>
                  <a:srgbClr val="B7B7B7"/>
                </a:solidFill>
              </a:defRPr>
            </a:lvl3pPr>
            <a:lvl4pPr lvl="3" algn="l">
              <a:lnSpc>
                <a:spcPct val="100000"/>
              </a:lnSpc>
              <a:spcBef>
                <a:spcPts val="0"/>
              </a:spcBef>
              <a:spcAft>
                <a:spcPts val="0"/>
              </a:spcAft>
              <a:buClr>
                <a:srgbClr val="B7B7B7"/>
              </a:buClr>
              <a:buSzPts val="3000"/>
              <a:buNone/>
              <a:defRPr sz="3000">
                <a:solidFill>
                  <a:srgbClr val="B7B7B7"/>
                </a:solidFill>
              </a:defRPr>
            </a:lvl4pPr>
            <a:lvl5pPr lvl="4" algn="l">
              <a:lnSpc>
                <a:spcPct val="100000"/>
              </a:lnSpc>
              <a:spcBef>
                <a:spcPts val="0"/>
              </a:spcBef>
              <a:spcAft>
                <a:spcPts val="0"/>
              </a:spcAft>
              <a:buClr>
                <a:srgbClr val="B7B7B7"/>
              </a:buClr>
              <a:buSzPts val="3000"/>
              <a:buNone/>
              <a:defRPr sz="3000">
                <a:solidFill>
                  <a:srgbClr val="B7B7B7"/>
                </a:solidFill>
              </a:defRPr>
            </a:lvl5pPr>
            <a:lvl6pPr lvl="5" algn="l">
              <a:lnSpc>
                <a:spcPct val="100000"/>
              </a:lnSpc>
              <a:spcBef>
                <a:spcPts val="0"/>
              </a:spcBef>
              <a:spcAft>
                <a:spcPts val="0"/>
              </a:spcAft>
              <a:buClr>
                <a:srgbClr val="B7B7B7"/>
              </a:buClr>
              <a:buSzPts val="3000"/>
              <a:buNone/>
              <a:defRPr sz="3000">
                <a:solidFill>
                  <a:srgbClr val="B7B7B7"/>
                </a:solidFill>
              </a:defRPr>
            </a:lvl6pPr>
            <a:lvl7pPr lvl="6" algn="l">
              <a:lnSpc>
                <a:spcPct val="100000"/>
              </a:lnSpc>
              <a:spcBef>
                <a:spcPts val="0"/>
              </a:spcBef>
              <a:spcAft>
                <a:spcPts val="0"/>
              </a:spcAft>
              <a:buClr>
                <a:srgbClr val="B7B7B7"/>
              </a:buClr>
              <a:buSzPts val="3000"/>
              <a:buNone/>
              <a:defRPr sz="3000">
                <a:solidFill>
                  <a:srgbClr val="B7B7B7"/>
                </a:solidFill>
              </a:defRPr>
            </a:lvl7pPr>
            <a:lvl8pPr lvl="7" algn="l">
              <a:lnSpc>
                <a:spcPct val="100000"/>
              </a:lnSpc>
              <a:spcBef>
                <a:spcPts val="0"/>
              </a:spcBef>
              <a:spcAft>
                <a:spcPts val="0"/>
              </a:spcAft>
              <a:buClr>
                <a:srgbClr val="B7B7B7"/>
              </a:buClr>
              <a:buSzPts val="3000"/>
              <a:buNone/>
              <a:defRPr sz="3000">
                <a:solidFill>
                  <a:srgbClr val="B7B7B7"/>
                </a:solidFill>
              </a:defRPr>
            </a:lvl8pPr>
            <a:lvl9pPr lvl="8" algn="l">
              <a:lnSpc>
                <a:spcPct val="100000"/>
              </a:lnSpc>
              <a:spcBef>
                <a:spcPts val="0"/>
              </a:spcBef>
              <a:spcAft>
                <a:spcPts val="0"/>
              </a:spcAft>
              <a:buClr>
                <a:srgbClr val="B7B7B7"/>
              </a:buClr>
              <a:buSzPts val="3000"/>
              <a:buNone/>
              <a:defRPr sz="3000">
                <a:solidFill>
                  <a:srgbClr val="B7B7B7"/>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leaf)" type="tx">
  <p:cSld name="TITLE_AND_BODY">
    <p:spTree>
      <p:nvGrpSpPr>
        <p:cNvPr id="25" name="Shape 25"/>
        <p:cNvGrpSpPr/>
        <p:nvPr/>
      </p:nvGrpSpPr>
      <p:grpSpPr>
        <a:xfrm>
          <a:off x="0" y="0"/>
          <a:ext cx="0" cy="0"/>
          <a:chOff x="0" y="0"/>
          <a:chExt cx="0" cy="0"/>
        </a:xfrm>
      </p:grpSpPr>
      <p:sp>
        <p:nvSpPr>
          <p:cNvPr id="26" name="Google Shape;26;p7"/>
          <p:cNvSpPr/>
          <p:nvPr/>
        </p:nvSpPr>
        <p:spPr>
          <a:xfrm>
            <a:off x="-275" y="-56"/>
            <a:ext cx="9144000" cy="5143500"/>
          </a:xfrm>
          <a:prstGeom prst="rect">
            <a:avLst/>
          </a:prstGeom>
          <a:noFill/>
          <a:ln cap="flat" cmpd="sng" w="228600">
            <a:solidFill>
              <a:srgbClr val="8EC641"/>
            </a:solidFill>
            <a:prstDash val="solid"/>
            <a:miter lim="8000"/>
            <a:headEnd len="sm" w="sm" type="none"/>
            <a:tailEnd len="sm" w="sm" type="none"/>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000000"/>
              </a:buClr>
              <a:buSzPts val="1400"/>
              <a:buFont typeface="Arial"/>
              <a:buChar char="●"/>
            </a:pPr>
            <a:r>
              <a:t/>
            </a:r>
            <a:endParaRPr b="0" i="0" sz="1400" u="none" cap="none" strike="noStrike">
              <a:solidFill>
                <a:srgbClr val="000000"/>
              </a:solidFill>
              <a:latin typeface="Arial"/>
              <a:ea typeface="Arial"/>
              <a:cs typeface="Arial"/>
              <a:sym typeface="Arial"/>
            </a:endParaRPr>
          </a:p>
        </p:txBody>
      </p:sp>
      <p:sp>
        <p:nvSpPr>
          <p:cNvPr id="27" name="Google Shape;27;p7"/>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28" name="Google Shape;28;p7"/>
          <p:cNvSpPr txBox="1"/>
          <p:nvPr>
            <p:ph idx="1" type="body"/>
          </p:nvPr>
        </p:nvSpPr>
        <p:spPr>
          <a:xfrm>
            <a:off x="2257425" y="1709141"/>
            <a:ext cx="6153300" cy="3159600"/>
          </a:xfrm>
          <a:prstGeom prst="rect">
            <a:avLst/>
          </a:prstGeom>
          <a:noFill/>
          <a:ln>
            <a:noFill/>
          </a:ln>
        </p:spPr>
        <p:txBody>
          <a:bodyPr anchorCtr="0" anchor="t" bIns="91425" lIns="91425" spcFirstLastPara="1" rIns="91425" wrap="square" tIns="91425">
            <a:noAutofit/>
          </a:bodyPr>
          <a:lstStyle>
            <a:lvl1pPr indent="-381000" lvl="0" marL="457200" algn="l">
              <a:lnSpc>
                <a:spcPct val="100000"/>
              </a:lnSpc>
              <a:spcBef>
                <a:spcPts val="600"/>
              </a:spcBef>
              <a:spcAft>
                <a:spcPts val="0"/>
              </a:spcAft>
              <a:buSzPts val="2400"/>
              <a:buChar char="◍"/>
              <a:defRPr sz="2400"/>
            </a:lvl1pPr>
            <a:lvl2pPr indent="-342900" lvl="1" marL="914400" algn="l">
              <a:lnSpc>
                <a:spcPct val="100000"/>
              </a:lnSpc>
              <a:spcBef>
                <a:spcPts val="0"/>
              </a:spcBef>
              <a:spcAft>
                <a:spcPts val="0"/>
              </a:spcAft>
              <a:buSzPts val="1800"/>
              <a:buChar char="○"/>
              <a:defRPr sz="1800"/>
            </a:lvl2pPr>
            <a:lvl3pPr indent="-342900" lvl="2" marL="1371600" algn="l">
              <a:lnSpc>
                <a:spcPct val="100000"/>
              </a:lnSpc>
              <a:spcBef>
                <a:spcPts val="0"/>
              </a:spcBef>
              <a:spcAft>
                <a:spcPts val="0"/>
              </a:spcAft>
              <a:buSzPts val="1800"/>
              <a:buChar char="■"/>
              <a:defRPr sz="1800"/>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ea)">
  <p:cSld name="TITLE_AND_BODY_1">
    <p:spTree>
      <p:nvGrpSpPr>
        <p:cNvPr id="29" name="Shape 29"/>
        <p:cNvGrpSpPr/>
        <p:nvPr/>
      </p:nvGrpSpPr>
      <p:grpSpPr>
        <a:xfrm>
          <a:off x="0" y="0"/>
          <a:ext cx="0" cy="0"/>
          <a:chOff x="0" y="0"/>
          <a:chExt cx="0" cy="0"/>
        </a:xfrm>
      </p:grpSpPr>
      <p:sp>
        <p:nvSpPr>
          <p:cNvPr id="30" name="Google Shape;30;p8"/>
          <p:cNvSpPr/>
          <p:nvPr/>
        </p:nvSpPr>
        <p:spPr>
          <a:xfrm>
            <a:off x="-275" y="-56"/>
            <a:ext cx="9144000" cy="5143500"/>
          </a:xfrm>
          <a:prstGeom prst="rect">
            <a:avLst/>
          </a:prstGeom>
          <a:noFill/>
          <a:ln cap="flat" cmpd="sng" w="228600">
            <a:solidFill>
              <a:srgbClr val="539EB9"/>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8"/>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539EB9"/>
              </a:buClr>
              <a:buSzPts val="2400"/>
              <a:buNone/>
              <a:defRPr>
                <a:solidFill>
                  <a:srgbClr val="539EB9"/>
                </a:solidFill>
              </a:defRPr>
            </a:lvl1pPr>
            <a:lvl2pPr lvl="1" algn="l">
              <a:lnSpc>
                <a:spcPct val="100000"/>
              </a:lnSpc>
              <a:spcBef>
                <a:spcPts val="0"/>
              </a:spcBef>
              <a:spcAft>
                <a:spcPts val="0"/>
              </a:spcAft>
              <a:buSzPts val="2400"/>
              <a:buNone/>
              <a:defRPr/>
            </a:lvl2pPr>
            <a:lvl3pPr lvl="2" algn="l">
              <a:lnSpc>
                <a:spcPct val="100000"/>
              </a:lnSpc>
              <a:spcBef>
                <a:spcPts val="0"/>
              </a:spcBef>
              <a:spcAft>
                <a:spcPts val="0"/>
              </a:spcAft>
              <a:buSzPts val="2400"/>
              <a:buNone/>
              <a:defRPr/>
            </a:lvl3pPr>
            <a:lvl4pPr lvl="3" algn="l">
              <a:lnSpc>
                <a:spcPct val="100000"/>
              </a:lnSpc>
              <a:spcBef>
                <a:spcPts val="0"/>
              </a:spcBef>
              <a:spcAft>
                <a:spcPts val="0"/>
              </a:spcAft>
              <a:buSzPts val="2400"/>
              <a:buNone/>
              <a:defRPr/>
            </a:lvl4pPr>
            <a:lvl5pPr lvl="4" algn="l">
              <a:lnSpc>
                <a:spcPct val="100000"/>
              </a:lnSpc>
              <a:spcBef>
                <a:spcPts val="0"/>
              </a:spcBef>
              <a:spcAft>
                <a:spcPts val="0"/>
              </a:spcAft>
              <a:buSzPts val="2400"/>
              <a:buNone/>
              <a:defRPr/>
            </a:lvl5pPr>
            <a:lvl6pPr lvl="5" algn="l">
              <a:lnSpc>
                <a:spcPct val="100000"/>
              </a:lnSpc>
              <a:spcBef>
                <a:spcPts val="0"/>
              </a:spcBef>
              <a:spcAft>
                <a:spcPts val="0"/>
              </a:spcAft>
              <a:buSzPts val="2400"/>
              <a:buNone/>
              <a:defRPr/>
            </a:lvl6pPr>
            <a:lvl7pPr lvl="6" algn="l">
              <a:lnSpc>
                <a:spcPct val="100000"/>
              </a:lnSpc>
              <a:spcBef>
                <a:spcPts val="0"/>
              </a:spcBef>
              <a:spcAft>
                <a:spcPts val="0"/>
              </a:spcAft>
              <a:buSzPts val="2400"/>
              <a:buNone/>
              <a:defRPr/>
            </a:lvl7pPr>
            <a:lvl8pPr lvl="7" algn="l">
              <a:lnSpc>
                <a:spcPct val="100000"/>
              </a:lnSpc>
              <a:spcBef>
                <a:spcPts val="0"/>
              </a:spcBef>
              <a:spcAft>
                <a:spcPts val="0"/>
              </a:spcAft>
              <a:buSzPts val="2400"/>
              <a:buNone/>
              <a:defRPr/>
            </a:lvl8pPr>
            <a:lvl9pPr lvl="8" algn="l">
              <a:lnSpc>
                <a:spcPct val="100000"/>
              </a:lnSpc>
              <a:spcBef>
                <a:spcPts val="0"/>
              </a:spcBef>
              <a:spcAft>
                <a:spcPts val="0"/>
              </a:spcAft>
              <a:buSzPts val="2400"/>
              <a:buNone/>
              <a:defRPr/>
            </a:lvl9pPr>
          </a:lstStyle>
          <a:p/>
        </p:txBody>
      </p:sp>
      <p:sp>
        <p:nvSpPr>
          <p:cNvPr id="32" name="Google Shape;32;p8"/>
          <p:cNvSpPr txBox="1"/>
          <p:nvPr>
            <p:ph idx="1" type="body"/>
          </p:nvPr>
        </p:nvSpPr>
        <p:spPr>
          <a:xfrm>
            <a:off x="2257425" y="1709141"/>
            <a:ext cx="6153300" cy="3159600"/>
          </a:xfrm>
          <a:prstGeom prst="rect">
            <a:avLst/>
          </a:prstGeom>
          <a:noFill/>
          <a:ln>
            <a:noFill/>
          </a:ln>
        </p:spPr>
        <p:txBody>
          <a:bodyPr anchorCtr="0" anchor="t" bIns="91425" lIns="91425" spcFirstLastPara="1" rIns="91425" wrap="square" tIns="91425">
            <a:noAutofit/>
          </a:bodyPr>
          <a:lstStyle>
            <a:lvl1pPr indent="-381000" lvl="0" marL="457200" algn="l">
              <a:lnSpc>
                <a:spcPct val="100000"/>
              </a:lnSpc>
              <a:spcBef>
                <a:spcPts val="600"/>
              </a:spcBef>
              <a:spcAft>
                <a:spcPts val="0"/>
              </a:spcAft>
              <a:buClr>
                <a:srgbClr val="539EB9"/>
              </a:buClr>
              <a:buSzPts val="2400"/>
              <a:buChar char="◍"/>
              <a:defRPr sz="2400"/>
            </a:lvl1pPr>
            <a:lvl2pPr indent="-342900" lvl="1" marL="914400" algn="l">
              <a:lnSpc>
                <a:spcPct val="100000"/>
              </a:lnSpc>
              <a:spcBef>
                <a:spcPts val="0"/>
              </a:spcBef>
              <a:spcAft>
                <a:spcPts val="0"/>
              </a:spcAft>
              <a:buClr>
                <a:srgbClr val="539EB9"/>
              </a:buClr>
              <a:buSzPts val="1800"/>
              <a:buChar char="○"/>
              <a:defRPr sz="1800"/>
            </a:lvl2pPr>
            <a:lvl3pPr indent="-342900" lvl="2" marL="1371600" algn="l">
              <a:lnSpc>
                <a:spcPct val="100000"/>
              </a:lnSpc>
              <a:spcBef>
                <a:spcPts val="0"/>
              </a:spcBef>
              <a:spcAft>
                <a:spcPts val="0"/>
              </a:spcAft>
              <a:buClr>
                <a:srgbClr val="539EB9"/>
              </a:buClr>
              <a:buSzPts val="1800"/>
              <a:buChar char="■"/>
              <a:defRPr sz="1800"/>
            </a:lvl3pPr>
            <a:lvl4pPr indent="-342900" lvl="3" marL="1828800" algn="l">
              <a:lnSpc>
                <a:spcPct val="100000"/>
              </a:lnSpc>
              <a:spcBef>
                <a:spcPts val="0"/>
              </a:spcBef>
              <a:spcAft>
                <a:spcPts val="0"/>
              </a:spcAft>
              <a:buClr>
                <a:srgbClr val="539EB9"/>
              </a:buClr>
              <a:buSzPts val="1800"/>
              <a:buChar char="●"/>
              <a:defRPr/>
            </a:lvl4pPr>
            <a:lvl5pPr indent="-342900" lvl="4" marL="2286000" algn="l">
              <a:lnSpc>
                <a:spcPct val="100000"/>
              </a:lnSpc>
              <a:spcBef>
                <a:spcPts val="0"/>
              </a:spcBef>
              <a:spcAft>
                <a:spcPts val="0"/>
              </a:spcAft>
              <a:buClr>
                <a:srgbClr val="539EB9"/>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sky)">
  <p:cSld name="TITLE_AND_BODY_1_1">
    <p:spTree>
      <p:nvGrpSpPr>
        <p:cNvPr id="33" name="Shape 33"/>
        <p:cNvGrpSpPr/>
        <p:nvPr/>
      </p:nvGrpSpPr>
      <p:grpSpPr>
        <a:xfrm>
          <a:off x="0" y="0"/>
          <a:ext cx="0" cy="0"/>
          <a:chOff x="0" y="0"/>
          <a:chExt cx="0" cy="0"/>
        </a:xfrm>
      </p:grpSpPr>
      <p:sp>
        <p:nvSpPr>
          <p:cNvPr id="34" name="Google Shape;34;p9"/>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9"/>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
        <p:nvSpPr>
          <p:cNvPr id="36" name="Google Shape;36;p9"/>
          <p:cNvSpPr txBox="1"/>
          <p:nvPr>
            <p:ph idx="1" type="body"/>
          </p:nvPr>
        </p:nvSpPr>
        <p:spPr>
          <a:xfrm>
            <a:off x="2257425" y="1709141"/>
            <a:ext cx="6153300" cy="3159600"/>
          </a:xfrm>
          <a:prstGeom prst="rect">
            <a:avLst/>
          </a:prstGeom>
          <a:noFill/>
          <a:ln>
            <a:noFill/>
          </a:ln>
        </p:spPr>
        <p:txBody>
          <a:bodyPr anchorCtr="0" anchor="t" bIns="91425" lIns="91425" spcFirstLastPara="1" rIns="91425" wrap="square" tIns="91425">
            <a:noAutofit/>
          </a:bodyPr>
          <a:lstStyle>
            <a:lvl1pPr indent="-381000" lvl="0" marL="457200" algn="l">
              <a:lnSpc>
                <a:spcPct val="100000"/>
              </a:lnSpc>
              <a:spcBef>
                <a:spcPts val="600"/>
              </a:spcBef>
              <a:spcAft>
                <a:spcPts val="0"/>
              </a:spcAft>
              <a:buClr>
                <a:srgbClr val="689EE1"/>
              </a:buClr>
              <a:buSzPts val="2400"/>
              <a:buChar char="◍"/>
              <a:defRPr sz="2400"/>
            </a:lvl1pPr>
            <a:lvl2pPr indent="-342900" lvl="1" marL="914400" algn="l">
              <a:lnSpc>
                <a:spcPct val="100000"/>
              </a:lnSpc>
              <a:spcBef>
                <a:spcPts val="0"/>
              </a:spcBef>
              <a:spcAft>
                <a:spcPts val="0"/>
              </a:spcAft>
              <a:buClr>
                <a:srgbClr val="689EE1"/>
              </a:buClr>
              <a:buSzPts val="1800"/>
              <a:buChar char="○"/>
              <a:defRPr sz="1800"/>
            </a:lvl2pPr>
            <a:lvl3pPr indent="-342900" lvl="2" marL="1371600" algn="l">
              <a:lnSpc>
                <a:spcPct val="100000"/>
              </a:lnSpc>
              <a:spcBef>
                <a:spcPts val="0"/>
              </a:spcBef>
              <a:spcAft>
                <a:spcPts val="0"/>
              </a:spcAft>
              <a:buClr>
                <a:srgbClr val="689EE1"/>
              </a:buClr>
              <a:buSzPts val="1800"/>
              <a:buChar char="■"/>
              <a:defRPr sz="1800"/>
            </a:lvl3pPr>
            <a:lvl4pPr indent="-342900" lvl="3" marL="1828800" algn="l">
              <a:lnSpc>
                <a:spcPct val="100000"/>
              </a:lnSpc>
              <a:spcBef>
                <a:spcPts val="0"/>
              </a:spcBef>
              <a:spcAft>
                <a:spcPts val="0"/>
              </a:spcAft>
              <a:buClr>
                <a:srgbClr val="689EE1"/>
              </a:buClr>
              <a:buSzPts val="1800"/>
              <a:buChar char="●"/>
              <a:defRPr/>
            </a:lvl4pPr>
            <a:lvl5pPr indent="-342900" lvl="4" marL="2286000" algn="l">
              <a:lnSpc>
                <a:spcPct val="100000"/>
              </a:lnSpc>
              <a:spcBef>
                <a:spcPts val="0"/>
              </a:spcBef>
              <a:spcAft>
                <a:spcPts val="0"/>
              </a:spcAft>
              <a:buClr>
                <a:srgbClr val="689EE1"/>
              </a:buClr>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leaf)" type="twoColTx">
  <p:cSld name="TITLE_AND_TWO_COLUMNS">
    <p:spTree>
      <p:nvGrpSpPr>
        <p:cNvPr id="37" name="Shape 37"/>
        <p:cNvGrpSpPr/>
        <p:nvPr/>
      </p:nvGrpSpPr>
      <p:grpSpPr>
        <a:xfrm>
          <a:off x="0" y="0"/>
          <a:ext cx="0" cy="0"/>
          <a:chOff x="0" y="0"/>
          <a:chExt cx="0" cy="0"/>
        </a:xfrm>
      </p:grpSpPr>
      <p:sp>
        <p:nvSpPr>
          <p:cNvPr id="38" name="Google Shape;38;p10"/>
          <p:cNvSpPr/>
          <p:nvPr/>
        </p:nvSpPr>
        <p:spPr>
          <a:xfrm>
            <a:off x="-275" y="-56"/>
            <a:ext cx="9144000" cy="5143500"/>
          </a:xfrm>
          <a:prstGeom prst="rect">
            <a:avLst/>
          </a:prstGeom>
          <a:noFill/>
          <a:ln cap="flat" cmpd="sng" w="228600">
            <a:solidFill>
              <a:srgbClr val="689EE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10"/>
          <p:cNvSpPr txBox="1"/>
          <p:nvPr>
            <p:ph idx="1" type="body"/>
          </p:nvPr>
        </p:nvSpPr>
        <p:spPr>
          <a:xfrm>
            <a:off x="2257425"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SzPts val="1800"/>
              <a:buChar char="◍"/>
              <a:defRPr sz="1800"/>
            </a:lvl1pPr>
            <a:lvl2pPr indent="-342900" lvl="1" marL="914400" algn="l">
              <a:lnSpc>
                <a:spcPct val="100000"/>
              </a:lnSpc>
              <a:spcBef>
                <a:spcPts val="0"/>
              </a:spcBef>
              <a:spcAft>
                <a:spcPts val="0"/>
              </a:spcAft>
              <a:buSzPts val="1800"/>
              <a:buChar char="○"/>
              <a:defRPr sz="1800"/>
            </a:lvl2pPr>
            <a:lvl3pPr indent="-342900" lvl="2" marL="1371600" algn="l">
              <a:lnSpc>
                <a:spcPct val="100000"/>
              </a:lnSpc>
              <a:spcBef>
                <a:spcPts val="0"/>
              </a:spcBef>
              <a:spcAft>
                <a:spcPts val="0"/>
              </a:spcAft>
              <a:buSzPts val="1800"/>
              <a:buChar char="■"/>
              <a:defRPr sz="1800"/>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40" name="Google Shape;40;p10"/>
          <p:cNvSpPr txBox="1"/>
          <p:nvPr>
            <p:ph idx="2" type="body"/>
          </p:nvPr>
        </p:nvSpPr>
        <p:spPr>
          <a:xfrm>
            <a:off x="5566073" y="1764506"/>
            <a:ext cx="3120900" cy="31611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SzPts val="1800"/>
              <a:buChar char="◍"/>
              <a:defRPr sz="1800"/>
            </a:lvl1pPr>
            <a:lvl2pPr indent="-342900" lvl="1" marL="914400" algn="l">
              <a:lnSpc>
                <a:spcPct val="100000"/>
              </a:lnSpc>
              <a:spcBef>
                <a:spcPts val="0"/>
              </a:spcBef>
              <a:spcAft>
                <a:spcPts val="0"/>
              </a:spcAft>
              <a:buSzPts val="1800"/>
              <a:buChar char="○"/>
              <a:defRPr sz="1800"/>
            </a:lvl2pPr>
            <a:lvl3pPr indent="-342900" lvl="2" marL="1371600" algn="l">
              <a:lnSpc>
                <a:spcPct val="100000"/>
              </a:lnSpc>
              <a:spcBef>
                <a:spcPts val="0"/>
              </a:spcBef>
              <a:spcAft>
                <a:spcPts val="0"/>
              </a:spcAft>
              <a:buSzPts val="1800"/>
              <a:buChar char="■"/>
              <a:defRPr sz="1800"/>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41" name="Google Shape;41;p10"/>
          <p:cNvSpPr txBox="1"/>
          <p:nvPr>
            <p:ph type="title"/>
          </p:nvPr>
        </p:nvSpPr>
        <p:spPr>
          <a:xfrm>
            <a:off x="2257425" y="887475"/>
            <a:ext cx="6153300" cy="726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689EE1"/>
              </a:buClr>
              <a:buSzPts val="2400"/>
              <a:buNone/>
              <a:defRPr>
                <a:solidFill>
                  <a:srgbClr val="689EE1"/>
                </a:solidFill>
              </a:defRPr>
            </a:lvl1pPr>
            <a:lvl2pPr lvl="1" algn="l">
              <a:lnSpc>
                <a:spcPct val="100000"/>
              </a:lnSpc>
              <a:spcBef>
                <a:spcPts val="0"/>
              </a:spcBef>
              <a:spcAft>
                <a:spcPts val="0"/>
              </a:spcAft>
              <a:buClr>
                <a:srgbClr val="689EE1"/>
              </a:buClr>
              <a:buSzPts val="2400"/>
              <a:buNone/>
              <a:defRPr>
                <a:solidFill>
                  <a:srgbClr val="689EE1"/>
                </a:solidFill>
              </a:defRPr>
            </a:lvl2pPr>
            <a:lvl3pPr lvl="2" algn="l">
              <a:lnSpc>
                <a:spcPct val="100000"/>
              </a:lnSpc>
              <a:spcBef>
                <a:spcPts val="0"/>
              </a:spcBef>
              <a:spcAft>
                <a:spcPts val="0"/>
              </a:spcAft>
              <a:buClr>
                <a:srgbClr val="689EE1"/>
              </a:buClr>
              <a:buSzPts val="2400"/>
              <a:buNone/>
              <a:defRPr>
                <a:solidFill>
                  <a:srgbClr val="689EE1"/>
                </a:solidFill>
              </a:defRPr>
            </a:lvl3pPr>
            <a:lvl4pPr lvl="3" algn="l">
              <a:lnSpc>
                <a:spcPct val="100000"/>
              </a:lnSpc>
              <a:spcBef>
                <a:spcPts val="0"/>
              </a:spcBef>
              <a:spcAft>
                <a:spcPts val="0"/>
              </a:spcAft>
              <a:buClr>
                <a:srgbClr val="689EE1"/>
              </a:buClr>
              <a:buSzPts val="2400"/>
              <a:buNone/>
              <a:defRPr>
                <a:solidFill>
                  <a:srgbClr val="689EE1"/>
                </a:solidFill>
              </a:defRPr>
            </a:lvl4pPr>
            <a:lvl5pPr lvl="4" algn="l">
              <a:lnSpc>
                <a:spcPct val="100000"/>
              </a:lnSpc>
              <a:spcBef>
                <a:spcPts val="0"/>
              </a:spcBef>
              <a:spcAft>
                <a:spcPts val="0"/>
              </a:spcAft>
              <a:buClr>
                <a:srgbClr val="689EE1"/>
              </a:buClr>
              <a:buSzPts val="2400"/>
              <a:buNone/>
              <a:defRPr>
                <a:solidFill>
                  <a:srgbClr val="689EE1"/>
                </a:solidFill>
              </a:defRPr>
            </a:lvl5pPr>
            <a:lvl6pPr lvl="5" algn="l">
              <a:lnSpc>
                <a:spcPct val="100000"/>
              </a:lnSpc>
              <a:spcBef>
                <a:spcPts val="0"/>
              </a:spcBef>
              <a:spcAft>
                <a:spcPts val="0"/>
              </a:spcAft>
              <a:buClr>
                <a:srgbClr val="689EE1"/>
              </a:buClr>
              <a:buSzPts val="2400"/>
              <a:buNone/>
              <a:defRPr>
                <a:solidFill>
                  <a:srgbClr val="689EE1"/>
                </a:solidFill>
              </a:defRPr>
            </a:lvl6pPr>
            <a:lvl7pPr lvl="6" algn="l">
              <a:lnSpc>
                <a:spcPct val="100000"/>
              </a:lnSpc>
              <a:spcBef>
                <a:spcPts val="0"/>
              </a:spcBef>
              <a:spcAft>
                <a:spcPts val="0"/>
              </a:spcAft>
              <a:buClr>
                <a:srgbClr val="689EE1"/>
              </a:buClr>
              <a:buSzPts val="2400"/>
              <a:buNone/>
              <a:defRPr>
                <a:solidFill>
                  <a:srgbClr val="689EE1"/>
                </a:solidFill>
              </a:defRPr>
            </a:lvl7pPr>
            <a:lvl8pPr lvl="7" algn="l">
              <a:lnSpc>
                <a:spcPct val="100000"/>
              </a:lnSpc>
              <a:spcBef>
                <a:spcPts val="0"/>
              </a:spcBef>
              <a:spcAft>
                <a:spcPts val="0"/>
              </a:spcAft>
              <a:buClr>
                <a:srgbClr val="689EE1"/>
              </a:buClr>
              <a:buSzPts val="2400"/>
              <a:buNone/>
              <a:defRPr>
                <a:solidFill>
                  <a:srgbClr val="689EE1"/>
                </a:solidFill>
              </a:defRPr>
            </a:lvl8pPr>
            <a:lvl9pPr lvl="8" algn="l">
              <a:lnSpc>
                <a:spcPct val="100000"/>
              </a:lnSpc>
              <a:spcBef>
                <a:spcPts val="0"/>
              </a:spcBef>
              <a:spcAft>
                <a:spcPts val="0"/>
              </a:spcAft>
              <a:buClr>
                <a:srgbClr val="689EE1"/>
              </a:buClr>
              <a:buSzPts val="2400"/>
              <a:buNone/>
              <a:defRPr>
                <a:solidFill>
                  <a:srgbClr val="689EE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3.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7.xml"/><Relationship Id="rId10" Type="http://schemas.openxmlformats.org/officeDocument/2006/relationships/slideLayout" Target="../slideLayouts/slideLayout26.xml"/><Relationship Id="rId12" Type="http://schemas.openxmlformats.org/officeDocument/2006/relationships/theme" Target="../theme/theme2.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8EC641"/>
              </a:buClr>
              <a:buSzPts val="2400"/>
              <a:buFont typeface="Roboto Slab"/>
              <a:buNone/>
              <a:defRPr b="1" i="0" sz="2400" u="none" cap="none" strike="noStrike">
                <a:solidFill>
                  <a:srgbClr val="8EC641"/>
                </a:solidFill>
                <a:latin typeface="Roboto Slab"/>
                <a:ea typeface="Roboto Slab"/>
                <a:cs typeface="Roboto Slab"/>
                <a:sym typeface="Roboto Slab"/>
              </a:defRPr>
            </a:lvl1pPr>
            <a:lvl2pPr lvl="1"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2pPr>
            <a:lvl3pPr lvl="2"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3pPr>
            <a:lvl4pPr lvl="3"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4pPr>
            <a:lvl5pPr lvl="4"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5pPr>
            <a:lvl6pPr lvl="5"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6pPr>
            <a:lvl7pPr lvl="6"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7pPr>
            <a:lvl8pPr lvl="7"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8pPr>
            <a:lvl9pPr lvl="8" marR="0" rtl="0" algn="l">
              <a:lnSpc>
                <a:spcPct val="100000"/>
              </a:lnSpc>
              <a:spcBef>
                <a:spcPts val="0"/>
              </a:spcBef>
              <a:spcAft>
                <a:spcPts val="0"/>
              </a:spcAft>
              <a:buClr>
                <a:schemeClr val="dk1"/>
              </a:buClr>
              <a:buSzPts val="2400"/>
              <a:buFont typeface="Oxygen"/>
              <a:buNone/>
              <a:defRPr b="1" i="0" sz="2400" u="none" cap="none" strike="noStrike">
                <a:solidFill>
                  <a:schemeClr val="dk1"/>
                </a:solidFill>
                <a:latin typeface="Oxygen"/>
                <a:ea typeface="Oxygen"/>
                <a:cs typeface="Oxygen"/>
                <a:sym typeface="Oxygen"/>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marR="0" rtl="0" algn="l">
              <a:lnSpc>
                <a:spcPct val="100000"/>
              </a:lnSpc>
              <a:spcBef>
                <a:spcPts val="600"/>
              </a:spcBef>
              <a:spcAft>
                <a:spcPts val="0"/>
              </a:spcAft>
              <a:buClr>
                <a:srgbClr val="8EC641"/>
              </a:buClr>
              <a:buSzPts val="3000"/>
              <a:buFont typeface="Roboto"/>
              <a:buChar char="◍"/>
              <a:defRPr b="0" i="0" sz="3000" u="none" cap="none" strike="noStrike">
                <a:solidFill>
                  <a:srgbClr val="666666"/>
                </a:solidFill>
                <a:latin typeface="Roboto"/>
                <a:ea typeface="Roboto"/>
                <a:cs typeface="Roboto"/>
                <a:sym typeface="Roboto"/>
              </a:defRPr>
            </a:lvl1pPr>
            <a:lvl2pPr indent="-381000" lvl="1" marL="914400" marR="0" rtl="0" algn="l">
              <a:lnSpc>
                <a:spcPct val="100000"/>
              </a:lnSpc>
              <a:spcBef>
                <a:spcPts val="0"/>
              </a:spcBef>
              <a:spcAft>
                <a:spcPts val="0"/>
              </a:spcAft>
              <a:buClr>
                <a:srgbClr val="8EC641"/>
              </a:buClr>
              <a:buSzPts val="2400"/>
              <a:buFont typeface="Roboto"/>
              <a:buChar char="○"/>
              <a:defRPr b="0" i="0" sz="2400" u="none" cap="none" strike="noStrike">
                <a:solidFill>
                  <a:srgbClr val="666666"/>
                </a:solidFill>
                <a:latin typeface="Roboto"/>
                <a:ea typeface="Roboto"/>
                <a:cs typeface="Roboto"/>
                <a:sym typeface="Roboto"/>
              </a:defRPr>
            </a:lvl2pPr>
            <a:lvl3pPr indent="-381000" lvl="2" marL="1371600" marR="0" rtl="0" algn="l">
              <a:lnSpc>
                <a:spcPct val="100000"/>
              </a:lnSpc>
              <a:spcBef>
                <a:spcPts val="0"/>
              </a:spcBef>
              <a:spcAft>
                <a:spcPts val="0"/>
              </a:spcAft>
              <a:buClr>
                <a:srgbClr val="8EC641"/>
              </a:buClr>
              <a:buSzPts val="2400"/>
              <a:buFont typeface="Roboto"/>
              <a:buChar char="■"/>
              <a:defRPr b="0" i="0" sz="2400" u="none" cap="none" strike="noStrike">
                <a:solidFill>
                  <a:srgbClr val="666666"/>
                </a:solidFill>
                <a:latin typeface="Roboto"/>
                <a:ea typeface="Roboto"/>
                <a:cs typeface="Roboto"/>
                <a:sym typeface="Roboto"/>
              </a:defRPr>
            </a:lvl3pPr>
            <a:lvl4pPr indent="-342900" lvl="3" marL="1828800" marR="0" rtl="0" algn="l">
              <a:lnSpc>
                <a:spcPct val="100000"/>
              </a:lnSpc>
              <a:spcBef>
                <a:spcPts val="0"/>
              </a:spcBef>
              <a:spcAft>
                <a:spcPts val="0"/>
              </a:spcAft>
              <a:buClr>
                <a:srgbClr val="8EC641"/>
              </a:buClr>
              <a:buSzPts val="1800"/>
              <a:buFont typeface="Roboto"/>
              <a:buChar char="●"/>
              <a:defRPr b="0" i="0" sz="1800" u="none" cap="none" strike="noStrike">
                <a:solidFill>
                  <a:srgbClr val="666666"/>
                </a:solidFill>
                <a:latin typeface="Roboto"/>
                <a:ea typeface="Roboto"/>
                <a:cs typeface="Roboto"/>
                <a:sym typeface="Roboto"/>
              </a:defRPr>
            </a:lvl4pPr>
            <a:lvl5pPr indent="-342900" lvl="4" marL="2286000" marR="0" rtl="0" algn="l">
              <a:lnSpc>
                <a:spcPct val="100000"/>
              </a:lnSpc>
              <a:spcBef>
                <a:spcPts val="0"/>
              </a:spcBef>
              <a:spcAft>
                <a:spcPts val="0"/>
              </a:spcAft>
              <a:buClr>
                <a:srgbClr val="8EC641"/>
              </a:buClr>
              <a:buSzPts val="1800"/>
              <a:buFont typeface="Roboto"/>
              <a:buChar char="○"/>
              <a:defRPr b="0" i="0" sz="1800" u="none" cap="none" strike="noStrike">
                <a:solidFill>
                  <a:srgbClr val="666666"/>
                </a:solidFill>
                <a:latin typeface="Roboto"/>
                <a:ea typeface="Roboto"/>
                <a:cs typeface="Roboto"/>
                <a:sym typeface="Roboto"/>
              </a:defRPr>
            </a:lvl5pPr>
            <a:lvl6pPr indent="-342900" lvl="5" marL="27432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6pPr>
            <a:lvl7pPr indent="-342900" lvl="6" marL="32004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7pPr>
            <a:lvl8pPr indent="-342900" lvl="7" marL="36576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8pPr>
            <a:lvl9pPr indent="-342900" lvl="8" marL="4114800" marR="0" rtl="0" algn="l">
              <a:lnSpc>
                <a:spcPct val="100000"/>
              </a:lnSpc>
              <a:spcBef>
                <a:spcPts val="0"/>
              </a:spcBef>
              <a:spcAft>
                <a:spcPts val="0"/>
              </a:spcAft>
              <a:buClr>
                <a:srgbClr val="666666"/>
              </a:buClr>
              <a:buSzPts val="1800"/>
              <a:buFont typeface="Roboto"/>
              <a:buChar char="■"/>
              <a:defRPr b="0" i="0" sz="1800" u="none" cap="none" strike="noStrike">
                <a:solidFill>
                  <a:srgbClr val="666666"/>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pearmint">
    <p:bg>
      <p:bgPr>
        <a:solidFill>
          <a:schemeClr val="lt1"/>
        </a:solidFill>
      </p:bgPr>
    </p:bg>
    <p:spTree>
      <p:nvGrpSpPr>
        <p:cNvPr id="76" name="Shape 76"/>
        <p:cNvGrpSpPr/>
        <p:nvPr/>
      </p:nvGrpSpPr>
      <p:grpSpPr>
        <a:xfrm>
          <a:off x="0" y="0"/>
          <a:ext cx="0" cy="0"/>
          <a:chOff x="0" y="0"/>
          <a:chExt cx="0" cy="0"/>
        </a:xfrm>
      </p:grpSpPr>
      <p:sp>
        <p:nvSpPr>
          <p:cNvPr id="77" name="Google Shape;77;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1pPr>
            <a:lvl2pPr lvl="1"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2pPr>
            <a:lvl3pPr lvl="2"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3pPr>
            <a:lvl4pPr lvl="3"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4pPr>
            <a:lvl5pPr lvl="4"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5pPr>
            <a:lvl6pPr lvl="5"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6pPr>
            <a:lvl7pPr lvl="6"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7pPr>
            <a:lvl8pPr lvl="7"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8pPr>
            <a:lvl9pPr lvl="8" marR="0" rtl="0" algn="l">
              <a:lnSpc>
                <a:spcPct val="100000"/>
              </a:lnSpc>
              <a:spcBef>
                <a:spcPts val="0"/>
              </a:spcBef>
              <a:spcAft>
                <a:spcPts val="0"/>
              </a:spcAft>
              <a:buClr>
                <a:srgbClr val="073763"/>
              </a:buClr>
              <a:buSzPts val="2800"/>
              <a:buFont typeface="Proxima Nova"/>
              <a:buNone/>
              <a:defRPr b="1" i="0" sz="2800" u="none" cap="none" strike="noStrike">
                <a:solidFill>
                  <a:srgbClr val="073763"/>
                </a:solidFill>
                <a:latin typeface="Proxima Nova"/>
                <a:ea typeface="Proxima Nova"/>
                <a:cs typeface="Proxima Nova"/>
                <a:sym typeface="Proxima Nova"/>
              </a:defRPr>
            </a:lvl9pPr>
          </a:lstStyle>
          <a:p/>
        </p:txBody>
      </p:sp>
      <p:sp>
        <p:nvSpPr>
          <p:cNvPr id="78" name="Google Shape;78;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accent3"/>
              </a:buClr>
              <a:buSzPts val="1800"/>
              <a:buFont typeface="Proxima Nova"/>
              <a:buChar char="●"/>
              <a:defRPr b="0" i="0" sz="1800" u="none" cap="none" strike="noStrike">
                <a:solidFill>
                  <a:schemeClr val="accent3"/>
                </a:solidFill>
                <a:latin typeface="Proxima Nova"/>
                <a:ea typeface="Proxima Nova"/>
                <a:cs typeface="Proxima Nova"/>
                <a:sym typeface="Proxima Nova"/>
              </a:defRPr>
            </a:lvl1pPr>
            <a:lvl2pPr indent="-317500" lvl="1" marL="9144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2pPr>
            <a:lvl3pPr indent="-317500" lvl="2" marL="13716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3pPr>
            <a:lvl4pPr indent="-317500" lvl="3" marL="18288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4pPr>
            <a:lvl5pPr indent="-317500" lvl="4" marL="22860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5pPr>
            <a:lvl6pPr indent="-317500" lvl="5" marL="27432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6pPr>
            <a:lvl7pPr indent="-317500" lvl="6" marL="32004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7pPr>
            <a:lvl8pPr indent="-317500" lvl="7" marL="3657600" marR="0" rtl="0" algn="l">
              <a:lnSpc>
                <a:spcPct val="115000"/>
              </a:lnSpc>
              <a:spcBef>
                <a:spcPts val="1600"/>
              </a:spcBef>
              <a:spcAft>
                <a:spcPts val="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8pPr>
            <a:lvl9pPr indent="-317500" lvl="8" marL="4114800" marR="0" rtl="0" algn="l">
              <a:lnSpc>
                <a:spcPct val="115000"/>
              </a:lnSpc>
              <a:spcBef>
                <a:spcPts val="1600"/>
              </a:spcBef>
              <a:spcAft>
                <a:spcPts val="1600"/>
              </a:spcAft>
              <a:buClr>
                <a:schemeClr val="accent3"/>
              </a:buClr>
              <a:buSzPts val="1400"/>
              <a:buFont typeface="Proxima Nova"/>
              <a:buChar char="■"/>
              <a:defRPr b="0" i="0" sz="1400" u="none" cap="none" strike="noStrike">
                <a:solidFill>
                  <a:schemeClr val="accent3"/>
                </a:solidFill>
                <a:latin typeface="Proxima Nova"/>
                <a:ea typeface="Proxima Nova"/>
                <a:cs typeface="Proxima Nova"/>
                <a:sym typeface="Proxima Nova"/>
              </a:defRPr>
            </a:lvl9pPr>
          </a:lstStyle>
          <a:p/>
        </p:txBody>
      </p:sp>
      <p:sp>
        <p:nvSpPr>
          <p:cNvPr id="79" name="Google Shape;79;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1"/>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docs.google.com/document/d/1E1m_dgUrB7UNvGD_qjecJgD4QcEud1agv0dEyXSPQeQ/edit" TargetMode="External"/><Relationship Id="rId4" Type="http://schemas.openxmlformats.org/officeDocument/2006/relationships/image" Target="../media/image1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www.youtube.com/watch?v=c3OU--05AdQ" TargetMode="Externa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15.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33.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www.youtube.com/watch?v=U_5O_HicIqY" TargetMode="External"/><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1.png"/><Relationship Id="rId4" Type="http://schemas.openxmlformats.org/officeDocument/2006/relationships/hyperlink" Target="https://www.youtube.com/watch?v=R8ynabSmGGs" TargetMode="External"/><Relationship Id="rId5"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1.png"/><Relationship Id="rId4" Type="http://schemas.openxmlformats.org/officeDocument/2006/relationships/hyperlink" Target="https://www.cbc.ca/news/canada/british-columbia/bc-wildfires-monday-september-12-2022-1.6580028"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http://www.youtube.com/watch?v=4O-nv7aH-fw" TargetMode="External"/><Relationship Id="rId4"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3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hyperlink" Target="http://www.youtube.com/watch?v=yqp4k_g6KNU" TargetMode="External"/><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www.youtube.com/watch?v=fNkE_QCM3Dk" TargetMode="External"/><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www.youtube.com/watch?v=SjSzx0_7yPY" TargetMode="External"/><Relationship Id="rId4" Type="http://schemas.openxmlformats.org/officeDocument/2006/relationships/image" Target="../media/image3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2.xml"/><Relationship Id="rId3" Type="http://schemas.openxmlformats.org/officeDocument/2006/relationships/image" Target="../media/image15.png"/><Relationship Id="rId4" Type="http://schemas.openxmlformats.org/officeDocument/2006/relationships/image" Target="../media/image35.png"/><Relationship Id="rId5"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3.xml"/><Relationship Id="rId3" Type="http://schemas.openxmlformats.org/officeDocument/2006/relationships/image" Target="../media/image3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4.xml"/><Relationship Id="rId3" Type="http://schemas.openxmlformats.org/officeDocument/2006/relationships/image" Target="../media/image27.png"/><Relationship Id="rId4" Type="http://schemas.openxmlformats.org/officeDocument/2006/relationships/hyperlink" Target="https://www.youtube.com/watch?v=G4H1N_yXBiA&amp;t=2s" TargetMode="External"/><Relationship Id="rId5" Type="http://schemas.openxmlformats.org/officeDocument/2006/relationships/hyperlink" Target="https://climateatlas.ca/indigenous-knowledges-and-climate-change"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5.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www.nrcan.gc.ca/sites/www.nrcan.gc.ca/files/energy/Climate-change/pdf/CCCR_FULLREPORT-EN-FINAL.pdf" TargetMode="Externa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6.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www.youtube.com/watch?v=G4H1N_yXBiA" TargetMode="External"/><Relationship Id="rId4" Type="http://schemas.openxmlformats.org/officeDocument/2006/relationships/image" Target="../media/image6.jpg"/><Relationship Id="rId5" Type="http://schemas.openxmlformats.org/officeDocument/2006/relationships/hyperlink" Target="https://www.youtube.com/watch?v=G4H1N_yXBiA"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31.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9" name="Shape 129"/>
        <p:cNvGrpSpPr/>
        <p:nvPr/>
      </p:nvGrpSpPr>
      <p:grpSpPr>
        <a:xfrm>
          <a:off x="0" y="0"/>
          <a:ext cx="0" cy="0"/>
          <a:chOff x="0" y="0"/>
          <a:chExt cx="0" cy="0"/>
        </a:xfrm>
      </p:grpSpPr>
      <p:sp>
        <p:nvSpPr>
          <p:cNvPr id="130" name="Google Shape;130;p30"/>
          <p:cNvSpPr txBox="1"/>
          <p:nvPr>
            <p:ph idx="4294967295" type="ctrTitle"/>
          </p:nvPr>
        </p:nvSpPr>
        <p:spPr>
          <a:xfrm>
            <a:off x="1747800" y="441021"/>
            <a:ext cx="5648400" cy="7848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8EC641"/>
              </a:buClr>
              <a:buSzPts val="2400"/>
              <a:buFont typeface="Roboto Slab"/>
              <a:buNone/>
            </a:pPr>
            <a:r>
              <a:rPr b="1" i="0" lang="en" sz="4800" u="none" cap="none" strike="noStrike">
                <a:solidFill>
                  <a:srgbClr val="FFFFFF"/>
                </a:solidFill>
                <a:latin typeface="Roboto Slab"/>
                <a:ea typeface="Roboto Slab"/>
                <a:cs typeface="Roboto Slab"/>
                <a:sym typeface="Roboto Slab"/>
              </a:rPr>
              <a:t>STARTER</a:t>
            </a:r>
            <a:endParaRPr b="1" i="0" sz="4800" u="none" cap="none" strike="noStrike">
              <a:solidFill>
                <a:srgbClr val="FFFFFF"/>
              </a:solidFill>
              <a:latin typeface="Roboto Slab"/>
              <a:ea typeface="Roboto Slab"/>
              <a:cs typeface="Roboto Slab"/>
              <a:sym typeface="Roboto Slab"/>
            </a:endParaRPr>
          </a:p>
        </p:txBody>
      </p:sp>
      <p:sp>
        <p:nvSpPr>
          <p:cNvPr id="131" name="Google Shape;131;p30"/>
          <p:cNvSpPr txBox="1"/>
          <p:nvPr/>
        </p:nvSpPr>
        <p:spPr>
          <a:xfrm>
            <a:off x="334250" y="228300"/>
            <a:ext cx="2580000" cy="1101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2000" u="sng" cap="none" strike="noStrike">
                <a:solidFill>
                  <a:schemeClr val="hlink"/>
                </a:solidFill>
                <a:latin typeface="Roboto"/>
                <a:ea typeface="Roboto"/>
                <a:cs typeface="Roboto"/>
                <a:sym typeface="Roboto"/>
                <a:hlinkClick r:id="rId3"/>
              </a:rPr>
              <a:t>Lesson Note</a:t>
            </a:r>
            <a:endParaRPr b="0" i="0" sz="20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Roboto"/>
              <a:ea typeface="Roboto"/>
              <a:cs typeface="Roboto"/>
              <a:sym typeface="Roboto"/>
            </a:endParaRPr>
          </a:p>
        </p:txBody>
      </p:sp>
      <p:sp>
        <p:nvSpPr>
          <p:cNvPr id="132" name="Google Shape;132;p30"/>
          <p:cNvSpPr txBox="1"/>
          <p:nvPr/>
        </p:nvSpPr>
        <p:spPr>
          <a:xfrm>
            <a:off x="1351650" y="3493450"/>
            <a:ext cx="6440700" cy="12930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chemeClr val="lt1"/>
                </a:solidFill>
                <a:latin typeface="Roboto"/>
                <a:ea typeface="Roboto"/>
                <a:cs typeface="Roboto"/>
                <a:sym typeface="Roboto"/>
              </a:rPr>
              <a:t>What do you already know about Climate </a:t>
            </a:r>
            <a:r>
              <a:rPr b="1" i="0" lang="en" sz="3600" u="none" cap="none" strike="noStrike">
                <a:solidFill>
                  <a:schemeClr val="lt1"/>
                </a:solidFill>
                <a:latin typeface="Roboto Slab"/>
                <a:ea typeface="Roboto Slab"/>
                <a:cs typeface="Roboto Slab"/>
                <a:sym typeface="Roboto Slab"/>
              </a:rPr>
              <a:t>Change</a:t>
            </a:r>
            <a:r>
              <a:rPr b="1" i="0" lang="en" sz="3600" u="none" cap="none" strike="noStrike">
                <a:solidFill>
                  <a:schemeClr val="lt1"/>
                </a:solidFill>
                <a:latin typeface="Roboto"/>
                <a:ea typeface="Roboto"/>
                <a:cs typeface="Roboto"/>
                <a:sym typeface="Roboto"/>
              </a:rPr>
              <a:t>? </a:t>
            </a:r>
            <a:endParaRPr b="1" i="0" sz="3600" u="none" cap="none" strike="noStrike">
              <a:solidFill>
                <a:schemeClr val="lt1"/>
              </a:solidFill>
              <a:latin typeface="Roboto"/>
              <a:ea typeface="Roboto"/>
              <a:cs typeface="Roboto"/>
              <a:sym typeface="Roboto"/>
            </a:endParaRPr>
          </a:p>
        </p:txBody>
      </p:sp>
      <p:pic>
        <p:nvPicPr>
          <p:cNvPr id="133" name="Google Shape;133;p30"/>
          <p:cNvPicPr preferRelativeResize="0"/>
          <p:nvPr/>
        </p:nvPicPr>
        <p:blipFill rotWithShape="1">
          <a:blip r:embed="rId4">
            <a:alphaModFix/>
          </a:blip>
          <a:srcRect b="0" l="0" r="0" t="0"/>
          <a:stretch/>
        </p:blipFill>
        <p:spPr>
          <a:xfrm>
            <a:off x="2728075" y="1419050"/>
            <a:ext cx="3687826" cy="20743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9"/>
          <p:cNvSpPr txBox="1"/>
          <p:nvPr/>
        </p:nvSpPr>
        <p:spPr>
          <a:xfrm>
            <a:off x="406200" y="334925"/>
            <a:ext cx="8331600" cy="677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200"/>
              <a:buFont typeface="Arial"/>
              <a:buNone/>
            </a:pPr>
            <a:r>
              <a:rPr b="1" i="0" lang="en" sz="3200" u="none" cap="none" strike="noStrike">
                <a:solidFill>
                  <a:srgbClr val="000000"/>
                </a:solidFill>
                <a:latin typeface="Roboto Slab"/>
                <a:ea typeface="Roboto Slab"/>
                <a:cs typeface="Roboto Slab"/>
                <a:sym typeface="Roboto Slab"/>
              </a:rPr>
              <a:t>The Importance of Canada’s Boreal Forest</a:t>
            </a:r>
            <a:endParaRPr b="1" i="0" sz="3200" u="none" cap="none" strike="noStrike">
              <a:solidFill>
                <a:srgbClr val="000000"/>
              </a:solidFill>
              <a:latin typeface="Roboto Slab"/>
              <a:ea typeface="Roboto Slab"/>
              <a:cs typeface="Roboto Slab"/>
              <a:sym typeface="Roboto Slab"/>
            </a:endParaRPr>
          </a:p>
        </p:txBody>
      </p:sp>
      <p:pic>
        <p:nvPicPr>
          <p:cNvPr descr="The boreal forest, a major carbon storehouse, is a critical part of the fight against climate change. The rapid degradation of this forest threatens to have a global impact, exacerbating the effects of climate change on species, communities, and ecosystems around the world. In just 20 years, an area nearly the size of Ohio has been cut, with a huge portion of this harvested wood converted into pulps that are used to manufacture newsprint, paper, and tissue. We must protect the boreal.&#10;&#10;Take Action: http://on.nrdc.org/2xsock1" id="200" name="Google Shape;200;p39" title="Protect the Boreal Forest">
            <a:hlinkClick r:id="rId3"/>
          </p:cNvPr>
          <p:cNvPicPr preferRelativeResize="0"/>
          <p:nvPr/>
        </p:nvPicPr>
        <p:blipFill rotWithShape="1">
          <a:blip r:embed="rId4">
            <a:alphaModFix/>
          </a:blip>
          <a:srcRect b="0" l="0" r="0" t="0"/>
          <a:stretch/>
        </p:blipFill>
        <p:spPr>
          <a:xfrm>
            <a:off x="2149288" y="1235700"/>
            <a:ext cx="4845425" cy="36340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1000"/>
                                        <p:tgtEl>
                                          <p:spTgt spid="2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0"/>
          <p:cNvSpPr txBox="1"/>
          <p:nvPr>
            <p:ph type="title"/>
          </p:nvPr>
        </p:nvSpPr>
        <p:spPr>
          <a:xfrm>
            <a:off x="564900" y="386400"/>
            <a:ext cx="6871200" cy="600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t/>
            </a:r>
            <a:endParaRPr b="1" i="1">
              <a:solidFill>
                <a:srgbClr val="FF0000"/>
              </a:solidFill>
            </a:endParaRPr>
          </a:p>
          <a:p>
            <a:pPr indent="0" lvl="0" marL="0" marR="0" rtl="0" algn="ctr">
              <a:lnSpc>
                <a:spcPct val="100000"/>
              </a:lnSpc>
              <a:spcBef>
                <a:spcPts val="0"/>
              </a:spcBef>
              <a:spcAft>
                <a:spcPts val="0"/>
              </a:spcAft>
              <a:buSzPts val="4800"/>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lnSpc>
                <a:spcPct val="100000"/>
              </a:lnSpc>
              <a:spcBef>
                <a:spcPts val="0"/>
              </a:spcBef>
              <a:spcAft>
                <a:spcPts val="0"/>
              </a:spcAft>
              <a:buSzPts val="4800"/>
              <a:buNone/>
            </a:pPr>
            <a:r>
              <a:t/>
            </a:r>
            <a:endParaRPr b="1"/>
          </a:p>
        </p:txBody>
      </p:sp>
      <p:pic>
        <p:nvPicPr>
          <p:cNvPr id="206" name="Google Shape;206;p40"/>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207" name="Google Shape;207;p40"/>
          <p:cNvSpPr txBox="1"/>
          <p:nvPr/>
        </p:nvSpPr>
        <p:spPr>
          <a:xfrm>
            <a:off x="233825" y="1181450"/>
            <a:ext cx="8126400" cy="3112500"/>
          </a:xfrm>
          <a:prstGeom prst="rect">
            <a:avLst/>
          </a:prstGeom>
          <a:noFill/>
          <a:ln>
            <a:noFill/>
          </a:ln>
        </p:spPr>
        <p:txBody>
          <a:bodyPr anchorCtr="0" anchor="t" bIns="91425" lIns="91425" spcFirstLastPara="1" rIns="91425" wrap="square" tIns="91425">
            <a:noAutofit/>
          </a:bodyPr>
          <a:lstStyle/>
          <a:p>
            <a:pPr indent="-368300" lvl="0" marL="457200" marR="0" rtl="0" algn="l">
              <a:lnSpc>
                <a:spcPct val="115000"/>
              </a:lnSpc>
              <a:spcBef>
                <a:spcPts val="0"/>
              </a:spcBef>
              <a:spcAft>
                <a:spcPts val="0"/>
              </a:spcAft>
              <a:buClr>
                <a:srgbClr val="000000"/>
              </a:buClr>
              <a:buSzPts val="2200"/>
              <a:buFont typeface="Roboto Slab"/>
              <a:buAutoNum type="arabicPeriod"/>
            </a:pPr>
            <a:r>
              <a:rPr b="0" i="0" lang="en" sz="2200" u="none" cap="none" strike="noStrike">
                <a:solidFill>
                  <a:srgbClr val="000000"/>
                </a:solidFill>
                <a:latin typeface="Roboto Slab"/>
                <a:ea typeface="Roboto Slab"/>
                <a:cs typeface="Roboto Slab"/>
                <a:sym typeface="Roboto Slab"/>
              </a:rPr>
              <a:t>Which greenhouse gas is </a:t>
            </a:r>
            <a:r>
              <a:rPr b="1" i="0" lang="en" sz="2200" u="none" cap="none" strike="noStrike">
                <a:solidFill>
                  <a:srgbClr val="000000"/>
                </a:solidFill>
                <a:latin typeface="Roboto Slab"/>
                <a:ea typeface="Roboto Slab"/>
                <a:cs typeface="Roboto Slab"/>
                <a:sym typeface="Roboto Slab"/>
              </a:rPr>
              <a:t>most responsible</a:t>
            </a:r>
            <a:r>
              <a:rPr b="0" i="0" lang="en" sz="2200" u="none" cap="none" strike="noStrike">
                <a:solidFill>
                  <a:srgbClr val="000000"/>
                </a:solidFill>
                <a:latin typeface="Roboto Slab"/>
                <a:ea typeface="Roboto Slab"/>
                <a:cs typeface="Roboto Slab"/>
                <a:sym typeface="Roboto Slab"/>
              </a:rPr>
              <a:t> for causing global warming?</a:t>
            </a:r>
            <a:endParaRPr b="0" i="0" sz="2200" u="none" cap="none" strike="noStrike">
              <a:solidFill>
                <a:srgbClr val="000000"/>
              </a:solidFill>
              <a:latin typeface="Roboto Slab"/>
              <a:ea typeface="Roboto Slab"/>
              <a:cs typeface="Roboto Slab"/>
              <a:sym typeface="Roboto Slab"/>
            </a:endParaRPr>
          </a:p>
          <a:p>
            <a:pPr indent="-368300" lvl="0" marL="457200" marR="0" rtl="0" algn="l">
              <a:lnSpc>
                <a:spcPct val="115000"/>
              </a:lnSpc>
              <a:spcBef>
                <a:spcPts val="0"/>
              </a:spcBef>
              <a:spcAft>
                <a:spcPts val="0"/>
              </a:spcAft>
              <a:buClr>
                <a:srgbClr val="000000"/>
              </a:buClr>
              <a:buSzPts val="2200"/>
              <a:buFont typeface="Roboto Slab"/>
              <a:buAutoNum type="arabicPeriod"/>
            </a:pPr>
            <a:r>
              <a:rPr b="0" i="0" lang="en" sz="2200" u="none" cap="none" strike="noStrike">
                <a:solidFill>
                  <a:srgbClr val="000000"/>
                </a:solidFill>
                <a:latin typeface="Roboto Slab"/>
                <a:ea typeface="Roboto Slab"/>
                <a:cs typeface="Roboto Slab"/>
                <a:sym typeface="Roboto Slab"/>
              </a:rPr>
              <a:t>What are the </a:t>
            </a:r>
            <a:r>
              <a:rPr b="1" i="0" lang="en" sz="2200" u="none" cap="none" strike="noStrike">
                <a:solidFill>
                  <a:srgbClr val="000000"/>
                </a:solidFill>
                <a:latin typeface="Roboto Slab"/>
                <a:ea typeface="Roboto Slab"/>
                <a:cs typeface="Roboto Slab"/>
                <a:sym typeface="Roboto Slab"/>
              </a:rPr>
              <a:t>two main</a:t>
            </a:r>
            <a:r>
              <a:rPr b="0" i="0" lang="en" sz="2200" u="none" cap="none" strike="noStrike">
                <a:solidFill>
                  <a:srgbClr val="000000"/>
                </a:solidFill>
                <a:latin typeface="Roboto Slab"/>
                <a:ea typeface="Roboto Slab"/>
                <a:cs typeface="Roboto Slab"/>
                <a:sym typeface="Roboto Slab"/>
              </a:rPr>
              <a:t> human activities that are causing climate change on Earth?</a:t>
            </a:r>
            <a:endParaRPr b="0" i="0" sz="2200" u="none" cap="none" strike="noStrike">
              <a:solidFill>
                <a:srgbClr val="000000"/>
              </a:solidFill>
              <a:latin typeface="Roboto Slab"/>
              <a:ea typeface="Roboto Slab"/>
              <a:cs typeface="Roboto Slab"/>
              <a:sym typeface="Roboto Slab"/>
            </a:endParaRPr>
          </a:p>
          <a:p>
            <a:pPr indent="-368300" lvl="0" marL="457200" marR="0" rtl="0" algn="l">
              <a:lnSpc>
                <a:spcPct val="115000"/>
              </a:lnSpc>
              <a:spcBef>
                <a:spcPts val="0"/>
              </a:spcBef>
              <a:spcAft>
                <a:spcPts val="0"/>
              </a:spcAft>
              <a:buClr>
                <a:srgbClr val="000000"/>
              </a:buClr>
              <a:buSzPts val="2200"/>
              <a:buFont typeface="Roboto Slab"/>
              <a:buAutoNum type="arabicPeriod"/>
            </a:pPr>
            <a:r>
              <a:rPr b="0" i="0" lang="en" sz="2200" u="none" cap="none" strike="noStrike">
                <a:solidFill>
                  <a:srgbClr val="000000"/>
                </a:solidFill>
                <a:latin typeface="Roboto Slab"/>
                <a:ea typeface="Roboto Slab"/>
                <a:cs typeface="Roboto Slab"/>
                <a:sym typeface="Roboto Slab"/>
              </a:rPr>
              <a:t>Why do humans still require the use of fossil fuels?</a:t>
            </a:r>
            <a:endParaRPr b="0" i="0" sz="2200" u="none" cap="none" strike="noStrike">
              <a:solidFill>
                <a:srgbClr val="000000"/>
              </a:solidFill>
              <a:latin typeface="Roboto Slab"/>
              <a:ea typeface="Roboto Slab"/>
              <a:cs typeface="Roboto Slab"/>
              <a:sym typeface="Roboto Slab"/>
            </a:endParaRPr>
          </a:p>
          <a:p>
            <a:pPr indent="-368300" lvl="0" marL="457200" marR="0" rtl="0" algn="l">
              <a:lnSpc>
                <a:spcPct val="115000"/>
              </a:lnSpc>
              <a:spcBef>
                <a:spcPts val="0"/>
              </a:spcBef>
              <a:spcAft>
                <a:spcPts val="0"/>
              </a:spcAft>
              <a:buClr>
                <a:srgbClr val="000000"/>
              </a:buClr>
              <a:buSzPts val="2200"/>
              <a:buFont typeface="Roboto Slab"/>
              <a:buAutoNum type="arabicPeriod"/>
            </a:pPr>
            <a:r>
              <a:rPr b="0" i="0" lang="en" sz="2200" u="none" cap="none" strike="noStrike">
                <a:solidFill>
                  <a:srgbClr val="000000"/>
                </a:solidFill>
                <a:latin typeface="Roboto Slab"/>
                <a:ea typeface="Roboto Slab"/>
                <a:cs typeface="Roboto Slab"/>
                <a:sym typeface="Roboto Slab"/>
              </a:rPr>
              <a:t>Why is Canada’s Boreal Forest crucial for regulating climate change? </a:t>
            </a: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endParaRPr b="0" i="0" sz="2200" u="none" cap="none" strike="noStrike">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Clr>
                <a:srgbClr val="000000"/>
              </a:buClr>
              <a:buSzPts val="2200"/>
              <a:buFont typeface="Arial"/>
              <a:buNone/>
            </a:pPr>
            <a:br>
              <a:rPr b="1" i="1" lang="en" sz="2200" u="none" cap="none" strike="noStrike">
                <a:solidFill>
                  <a:srgbClr val="000000"/>
                </a:solidFill>
                <a:latin typeface="Roboto Slab"/>
                <a:ea typeface="Roboto Slab"/>
                <a:cs typeface="Roboto Slab"/>
                <a:sym typeface="Roboto Slab"/>
              </a:rPr>
            </a:br>
            <a:endParaRPr b="1" i="1" sz="2200" u="none" cap="none" strike="noStrike">
              <a:solidFill>
                <a:srgbClr val="000000"/>
              </a:solidFill>
              <a:latin typeface="Roboto Slab"/>
              <a:ea typeface="Roboto Slab"/>
              <a:cs typeface="Roboto Slab"/>
              <a:sym typeface="Roboto Slab"/>
            </a:endParaRPr>
          </a:p>
        </p:txBody>
      </p:sp>
      <p:pic>
        <p:nvPicPr>
          <p:cNvPr id="208" name="Google Shape;208;p40"/>
          <p:cNvPicPr preferRelativeResize="0"/>
          <p:nvPr/>
        </p:nvPicPr>
        <p:blipFill rotWithShape="1">
          <a:blip r:embed="rId4">
            <a:alphaModFix/>
          </a:blip>
          <a:srcRect b="0" l="0" r="0" t="0"/>
          <a:stretch/>
        </p:blipFill>
        <p:spPr>
          <a:xfrm>
            <a:off x="6411675" y="4221300"/>
            <a:ext cx="1802300" cy="922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41"/>
          <p:cNvSpPr txBox="1"/>
          <p:nvPr/>
        </p:nvSpPr>
        <p:spPr>
          <a:xfrm>
            <a:off x="392200" y="224150"/>
            <a:ext cx="75303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The Impacts of Climate Change</a:t>
            </a:r>
            <a:endParaRPr b="1" i="0" sz="3600" u="none" cap="none" strike="noStrike">
              <a:solidFill>
                <a:srgbClr val="000000"/>
              </a:solidFill>
              <a:latin typeface="Roboto Slab"/>
              <a:ea typeface="Roboto Slab"/>
              <a:cs typeface="Roboto Slab"/>
              <a:sym typeface="Roboto Slab"/>
            </a:endParaRPr>
          </a:p>
        </p:txBody>
      </p:sp>
      <p:sp>
        <p:nvSpPr>
          <p:cNvPr id="214" name="Google Shape;214;p41"/>
          <p:cNvSpPr txBox="1"/>
          <p:nvPr/>
        </p:nvSpPr>
        <p:spPr>
          <a:xfrm>
            <a:off x="392200" y="800275"/>
            <a:ext cx="4650600" cy="3632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In Canada, there have been many cases where we have seen the impacts of climate change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These include: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Changes to our forest ecosystems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Melting of permafrost and glaciers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Increased cases of wildfire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Changes to our water quality</a:t>
            </a:r>
            <a:endParaRPr b="0" i="0" sz="1600" u="none" cap="none" strike="noStrike">
              <a:solidFill>
                <a:srgbClr val="000000"/>
              </a:solidFill>
              <a:latin typeface="Roboto"/>
              <a:ea typeface="Roboto"/>
              <a:cs typeface="Roboto"/>
              <a:sym typeface="Roboto"/>
            </a:endParaRPr>
          </a:p>
        </p:txBody>
      </p:sp>
      <p:pic>
        <p:nvPicPr>
          <p:cNvPr id="215" name="Google Shape;215;p41"/>
          <p:cNvPicPr preferRelativeResize="0"/>
          <p:nvPr/>
        </p:nvPicPr>
        <p:blipFill rotWithShape="1">
          <a:blip r:embed="rId3">
            <a:alphaModFix/>
          </a:blip>
          <a:srcRect b="0" l="0" r="0" t="25367"/>
          <a:stretch/>
        </p:blipFill>
        <p:spPr>
          <a:xfrm>
            <a:off x="4840900" y="2977325"/>
            <a:ext cx="3748782" cy="1864726"/>
          </a:xfrm>
          <a:prstGeom prst="rect">
            <a:avLst/>
          </a:prstGeom>
          <a:noFill/>
          <a:ln>
            <a:noFill/>
          </a:ln>
        </p:spPr>
      </p:pic>
      <p:pic>
        <p:nvPicPr>
          <p:cNvPr id="216" name="Google Shape;216;p41"/>
          <p:cNvPicPr preferRelativeResize="0"/>
          <p:nvPr/>
        </p:nvPicPr>
        <p:blipFill rotWithShape="1">
          <a:blip r:embed="rId4">
            <a:alphaModFix/>
          </a:blip>
          <a:srcRect b="7100" l="0" r="0" t="20878"/>
          <a:stretch/>
        </p:blipFill>
        <p:spPr>
          <a:xfrm>
            <a:off x="5275150" y="1099500"/>
            <a:ext cx="3624000" cy="17413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42"/>
          <p:cNvSpPr txBox="1"/>
          <p:nvPr/>
        </p:nvSpPr>
        <p:spPr>
          <a:xfrm>
            <a:off x="395400" y="139650"/>
            <a:ext cx="83532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The Impact on Canada’s Boreal Forest</a:t>
            </a:r>
            <a:endParaRPr b="1" i="0" sz="3600" u="none" cap="none" strike="noStrike">
              <a:solidFill>
                <a:srgbClr val="000000"/>
              </a:solidFill>
              <a:latin typeface="Roboto Slab"/>
              <a:ea typeface="Roboto Slab"/>
              <a:cs typeface="Roboto Slab"/>
              <a:sym typeface="Roboto Slab"/>
            </a:endParaRPr>
          </a:p>
        </p:txBody>
      </p:sp>
      <p:sp>
        <p:nvSpPr>
          <p:cNvPr id="222" name="Google Shape;222;p42"/>
          <p:cNvSpPr txBox="1"/>
          <p:nvPr/>
        </p:nvSpPr>
        <p:spPr>
          <a:xfrm>
            <a:off x="395400" y="878550"/>
            <a:ext cx="8254800" cy="3632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Canada’s boreal forest is slowly changing due to climate change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Increased temperatures and changes to rainfall patterns have started to transform this important ecosystem</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Trees adapted to a colder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climate are: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Spreading north</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Dying off in the south</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p:txBody>
      </p:sp>
      <p:pic>
        <p:nvPicPr>
          <p:cNvPr id="223" name="Google Shape;223;p42"/>
          <p:cNvPicPr preferRelativeResize="0"/>
          <p:nvPr/>
        </p:nvPicPr>
        <p:blipFill rotWithShape="1">
          <a:blip r:embed="rId3">
            <a:alphaModFix/>
          </a:blip>
          <a:srcRect b="0" l="0" r="0" t="4048"/>
          <a:stretch/>
        </p:blipFill>
        <p:spPr>
          <a:xfrm>
            <a:off x="3173725" y="1799575"/>
            <a:ext cx="5820376" cy="31934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43"/>
          <p:cNvSpPr txBox="1"/>
          <p:nvPr/>
        </p:nvSpPr>
        <p:spPr>
          <a:xfrm>
            <a:off x="841475" y="549750"/>
            <a:ext cx="64626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Roboto"/>
              <a:ea typeface="Roboto"/>
              <a:cs typeface="Roboto"/>
              <a:sym typeface="Roboto"/>
            </a:endParaRPr>
          </a:p>
        </p:txBody>
      </p:sp>
      <p:pic>
        <p:nvPicPr>
          <p:cNvPr descr="Scientists say Canada's boreal forest may shift north as pests, wildfires and changing precipitation cause southern parts of the forest to die off. Meteorologist Christy Climenhaga explains.&#10;&#10;»»» Subscribe to CBC News to watch more videos: http://bit.ly/1RreYWS&#10;&#10;Connect with CBC News Online:&#10;&#10;For breaking news, video, audio and in-depth coverage: http://bit.ly/1Z0m6iX&#10;Find CBC News on Facebook: http://bit.ly/1WjG36m&#10;Follow CBC News on Twitter: http://bit.ly/1sA5P9H&#10;For breaking news on Twitter: http://bit.ly/1WjDyks&#10;Follow CBC News on Instagram: http://bit.ly/1Z0iE7O&#10;Subscribe to CBC News on Snapchat: https://bit.ly/3leaWsr&#10;&#10;Download the CBC News app for iOS: http://apple.co/25mpsUz&#10;Download the CBC News app for Android: http://bit.ly/1XxuozZ&#10;&#10;»»»»»»»»»»»»»»»»»»&#10;For more than 75 years, CBC News has been the source Canadians turn to, to keep them informed about their communities, their country and their world. Through regional and national programming on multiple platforms, including CBC Television, CBC News Network, CBC Radio, CBCNews.ca, mobile and on-demand, CBC News and its internationally recognized team of award-winning journalists deliver the breaking stories, the issues, the analyses and the personalities that matter to Canadians." id="229" name="Google Shape;229;p43" title="Canada's boreal forest is transforming due to climate change">
            <a:hlinkClick r:id="rId3"/>
          </p:cNvPr>
          <p:cNvPicPr preferRelativeResize="0"/>
          <p:nvPr/>
        </p:nvPicPr>
        <p:blipFill rotWithShape="1">
          <a:blip r:embed="rId4">
            <a:alphaModFix/>
          </a:blip>
          <a:srcRect b="0" l="0" r="0" t="0"/>
          <a:stretch/>
        </p:blipFill>
        <p:spPr>
          <a:xfrm>
            <a:off x="1961075" y="942450"/>
            <a:ext cx="5221825" cy="3916375"/>
          </a:xfrm>
          <a:prstGeom prst="rect">
            <a:avLst/>
          </a:prstGeom>
          <a:noFill/>
          <a:ln>
            <a:noFill/>
          </a:ln>
        </p:spPr>
      </p:pic>
      <p:sp>
        <p:nvSpPr>
          <p:cNvPr id="230" name="Google Shape;230;p43"/>
          <p:cNvSpPr txBox="1"/>
          <p:nvPr/>
        </p:nvSpPr>
        <p:spPr>
          <a:xfrm>
            <a:off x="395400" y="157075"/>
            <a:ext cx="83532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The Impact on Canada’s Boreal Forest</a:t>
            </a:r>
            <a:endParaRPr b="1" i="0" sz="3600" u="none" cap="none" strike="noStrike">
              <a:solidFill>
                <a:srgbClr val="000000"/>
              </a:solidFill>
              <a:latin typeface="Roboto Slab"/>
              <a:ea typeface="Roboto Slab"/>
              <a:cs typeface="Roboto Slab"/>
              <a:sym typeface="Roboto Sla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1000"/>
                                        <p:tgtEl>
                                          <p:spTgt spid="2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44"/>
          <p:cNvSpPr txBox="1"/>
          <p:nvPr/>
        </p:nvSpPr>
        <p:spPr>
          <a:xfrm>
            <a:off x="1344750" y="112075"/>
            <a:ext cx="6808200" cy="742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Melting of Arctic Permafrost</a:t>
            </a:r>
            <a:endParaRPr b="1" i="0" sz="3600" u="none" cap="none" strike="noStrike">
              <a:solidFill>
                <a:srgbClr val="000000"/>
              </a:solidFill>
              <a:latin typeface="Roboto Slab"/>
              <a:ea typeface="Roboto Slab"/>
              <a:cs typeface="Roboto Slab"/>
              <a:sym typeface="Roboto Slab"/>
            </a:endParaRPr>
          </a:p>
        </p:txBody>
      </p:sp>
      <p:sp>
        <p:nvSpPr>
          <p:cNvPr id="236" name="Google Shape;236;p44"/>
          <p:cNvSpPr txBox="1"/>
          <p:nvPr/>
        </p:nvSpPr>
        <p:spPr>
          <a:xfrm>
            <a:off x="263400" y="794875"/>
            <a:ext cx="8617200" cy="215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Rapid warming of Canada’s Arctic region has caused the thawing of </a:t>
            </a:r>
            <a:r>
              <a:rPr b="1" i="0" lang="en" sz="1600" u="none" cap="none" strike="noStrike">
                <a:solidFill>
                  <a:srgbClr val="FF0000"/>
                </a:solidFill>
                <a:latin typeface="Roboto"/>
                <a:ea typeface="Roboto"/>
                <a:cs typeface="Roboto"/>
                <a:sym typeface="Roboto"/>
              </a:rPr>
              <a:t>permafrost</a:t>
            </a:r>
            <a:endParaRPr b="1" i="0" sz="1600" u="none" cap="none" strike="noStrike">
              <a:solidFill>
                <a:srgbClr val="FF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In this region, many of the buildings and infrastructure have been built on frozen ground</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Roboto"/>
                <a:ea typeface="Roboto"/>
                <a:cs typeface="Roboto"/>
                <a:sym typeface="Roboto"/>
              </a:rPr>
              <a:t>The melting of permafrost has caused many of these buildings to collapse, impacting many Indigenous communities living in this area</a:t>
            </a:r>
            <a:endParaRPr b="0" i="0" sz="16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p:txBody>
      </p:sp>
      <p:pic>
        <p:nvPicPr>
          <p:cNvPr id="237" name="Google Shape;237;p44"/>
          <p:cNvPicPr preferRelativeResize="0"/>
          <p:nvPr/>
        </p:nvPicPr>
        <p:blipFill rotWithShape="1">
          <a:blip r:embed="rId3">
            <a:alphaModFix/>
          </a:blip>
          <a:srcRect b="0" l="0" r="0" t="0"/>
          <a:stretch/>
        </p:blipFill>
        <p:spPr>
          <a:xfrm>
            <a:off x="4268438" y="2459059"/>
            <a:ext cx="4045326" cy="2269925"/>
          </a:xfrm>
          <a:prstGeom prst="rect">
            <a:avLst/>
          </a:prstGeom>
          <a:noFill/>
          <a:ln>
            <a:noFill/>
          </a:ln>
        </p:spPr>
      </p:pic>
      <p:sp>
        <p:nvSpPr>
          <p:cNvPr id="238" name="Google Shape;238;p44"/>
          <p:cNvSpPr txBox="1"/>
          <p:nvPr/>
        </p:nvSpPr>
        <p:spPr>
          <a:xfrm>
            <a:off x="106875" y="4462700"/>
            <a:ext cx="3171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Video: </a:t>
            </a:r>
            <a:r>
              <a:rPr b="0" i="0" lang="en" sz="1400" u="sng" cap="none" strike="noStrike">
                <a:solidFill>
                  <a:schemeClr val="hlink"/>
                </a:solidFill>
                <a:latin typeface="Roboto"/>
                <a:ea typeface="Roboto"/>
                <a:cs typeface="Roboto"/>
                <a:sym typeface="Roboto"/>
                <a:hlinkClick r:id="rId4"/>
              </a:rPr>
              <a:t>Thawing Permafrost in Northern Canada</a:t>
            </a:r>
            <a:endParaRPr b="0" i="0" sz="1400" u="none" cap="none" strike="noStrike">
              <a:solidFill>
                <a:srgbClr val="000000"/>
              </a:solidFill>
              <a:latin typeface="Roboto"/>
              <a:ea typeface="Roboto"/>
              <a:cs typeface="Roboto"/>
              <a:sym typeface="Roboto"/>
            </a:endParaRPr>
          </a:p>
        </p:txBody>
      </p:sp>
      <p:pic>
        <p:nvPicPr>
          <p:cNvPr id="239" name="Google Shape;239;p44"/>
          <p:cNvPicPr preferRelativeResize="0"/>
          <p:nvPr/>
        </p:nvPicPr>
        <p:blipFill rotWithShape="1">
          <a:blip r:embed="rId5">
            <a:alphaModFix/>
          </a:blip>
          <a:srcRect b="0" l="0" r="0" t="0"/>
          <a:stretch/>
        </p:blipFill>
        <p:spPr>
          <a:xfrm>
            <a:off x="758325" y="2663776"/>
            <a:ext cx="2953950" cy="1703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5"/>
          <p:cNvSpPr txBox="1"/>
          <p:nvPr/>
        </p:nvSpPr>
        <p:spPr>
          <a:xfrm>
            <a:off x="1204650" y="145675"/>
            <a:ext cx="6734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Wildfires in Canada</a:t>
            </a:r>
            <a:endParaRPr b="1" i="0" sz="3600" u="none" cap="none" strike="noStrike">
              <a:solidFill>
                <a:srgbClr val="000000"/>
              </a:solidFill>
              <a:latin typeface="Roboto Slab"/>
              <a:ea typeface="Roboto Slab"/>
              <a:cs typeface="Roboto Slab"/>
              <a:sym typeface="Roboto Slab"/>
            </a:endParaRPr>
          </a:p>
        </p:txBody>
      </p:sp>
      <p:sp>
        <p:nvSpPr>
          <p:cNvPr id="245" name="Google Shape;245;p45"/>
          <p:cNvSpPr txBox="1"/>
          <p:nvPr/>
        </p:nvSpPr>
        <p:spPr>
          <a:xfrm>
            <a:off x="412225" y="1052875"/>
            <a:ext cx="8428800" cy="628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In the past 5 years, British Columbia has experienced the three worst fire seasons recorded in history</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Climate change has led to an increase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in wildfire: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Season length</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Frequency (amount)</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Burned area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Forest fires cause large amounts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of carbon dioxide emissions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pic>
        <p:nvPicPr>
          <p:cNvPr id="246" name="Google Shape;246;p45"/>
          <p:cNvPicPr preferRelativeResize="0"/>
          <p:nvPr/>
        </p:nvPicPr>
        <p:blipFill rotWithShape="1">
          <a:blip r:embed="rId3">
            <a:alphaModFix/>
          </a:blip>
          <a:srcRect b="0" l="0" r="0" t="0"/>
          <a:stretch/>
        </p:blipFill>
        <p:spPr>
          <a:xfrm>
            <a:off x="4323575" y="1671700"/>
            <a:ext cx="4460699" cy="2510600"/>
          </a:xfrm>
          <a:prstGeom prst="rect">
            <a:avLst/>
          </a:prstGeom>
          <a:noFill/>
          <a:ln>
            <a:noFill/>
          </a:ln>
        </p:spPr>
      </p:pic>
      <p:sp>
        <p:nvSpPr>
          <p:cNvPr id="247" name="Google Shape;247;p45"/>
          <p:cNvSpPr txBox="1"/>
          <p:nvPr/>
        </p:nvSpPr>
        <p:spPr>
          <a:xfrm>
            <a:off x="4267475" y="4182300"/>
            <a:ext cx="5053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sng" cap="none" strike="noStrike">
                <a:solidFill>
                  <a:schemeClr val="hlink"/>
                </a:solidFill>
                <a:latin typeface="Roboto"/>
                <a:ea typeface="Roboto"/>
                <a:cs typeface="Roboto"/>
                <a:sym typeface="Roboto"/>
                <a:hlinkClick r:id="rId4"/>
              </a:rPr>
              <a:t>Battleship Mountain (BC) wildfire, 2022</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pic>
        <p:nvPicPr>
          <p:cNvPr descr="Scientists say that wildfire spread and intensity has increased markedly in the past 50 years. Meteorologist Christy Climenhaga breaks down the three biggest ways a warming climate can impact fire risk.&#10;&#10;»»» Subscribe to CBC News to watch more videos: http://bit.ly/1RreYWS&#10;&#10;Connect with CBC News Online:&#10;&#10;For breaking news, video, audio and in-depth coverage: http://bit.ly/1Z0m6iX&#10;Find CBC News on Facebook: http://bit.ly/1WjG36m&#10;Follow CBC News on Twitter: http://bit.ly/1sA5P9H&#10;For breaking news on Twitter: http://bit.ly/1WjDyks&#10;Follow CBC News on Instagram: http://bit.ly/1Z0iE7O&#10;Subscribe to CBC News on Snapchat: https://bit.ly/3leaWsr&#10;&#10;Download the CBC News app for iOS: http://apple.co/25mpsUz&#10;Download the CBC News app for Android: http://bit.ly/1XxuozZ&#10;&#10;»»»»»»»»»»»»»»»»»»&#10;For more than 75 years, CBC News has been the source Canadians turn to, to keep them informed about their communities, their country and their world. Through regional and national programming on multiple platforms, including CBC Television, CBC News Network, CBC Radio, CBCNews.ca, mobile and on-demand, CBC News and its internationally recognized team of award-winning journalists deliver the breaking stories, the issues, the analyses and the personalities that matter to Canadians." id="252" name="Google Shape;252;p46" title="3 ways climate change will increase risk of wildfires">
            <a:hlinkClick r:id="rId3"/>
          </p:cNvPr>
          <p:cNvPicPr preferRelativeResize="0"/>
          <p:nvPr/>
        </p:nvPicPr>
        <p:blipFill rotWithShape="1">
          <a:blip r:embed="rId4">
            <a:alphaModFix/>
          </a:blip>
          <a:srcRect b="0" l="0" r="0" t="0"/>
          <a:stretch/>
        </p:blipFill>
        <p:spPr>
          <a:xfrm>
            <a:off x="1900500" y="896450"/>
            <a:ext cx="5343000" cy="4007250"/>
          </a:xfrm>
          <a:prstGeom prst="rect">
            <a:avLst/>
          </a:prstGeom>
          <a:noFill/>
          <a:ln>
            <a:noFill/>
          </a:ln>
        </p:spPr>
      </p:pic>
      <p:sp>
        <p:nvSpPr>
          <p:cNvPr id="253" name="Google Shape;253;p46"/>
          <p:cNvSpPr txBox="1"/>
          <p:nvPr/>
        </p:nvSpPr>
        <p:spPr>
          <a:xfrm>
            <a:off x="952525" y="157550"/>
            <a:ext cx="75192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Why is this happening?</a:t>
            </a:r>
            <a:endParaRPr b="1" i="0" sz="3600" u="none" cap="none" strike="noStrike">
              <a:solidFill>
                <a:srgbClr val="000000"/>
              </a:solidFill>
              <a:latin typeface="Roboto Slab"/>
              <a:ea typeface="Roboto Slab"/>
              <a:cs typeface="Roboto Slab"/>
              <a:sym typeface="Roboto Sla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1000"/>
                                        <p:tgtEl>
                                          <p:spTgt spid="2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7"/>
          <p:cNvSpPr txBox="1"/>
          <p:nvPr/>
        </p:nvSpPr>
        <p:spPr>
          <a:xfrm>
            <a:off x="1344750" y="291400"/>
            <a:ext cx="64545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Impacts on Water Quality</a:t>
            </a:r>
            <a:endParaRPr b="1" i="0" sz="3600" u="none" cap="none" strike="noStrike">
              <a:solidFill>
                <a:srgbClr val="000000"/>
              </a:solidFill>
              <a:latin typeface="Roboto Slab"/>
              <a:ea typeface="Roboto Slab"/>
              <a:cs typeface="Roboto Slab"/>
              <a:sym typeface="Roboto Slab"/>
            </a:endParaRPr>
          </a:p>
        </p:txBody>
      </p:sp>
      <p:sp>
        <p:nvSpPr>
          <p:cNvPr id="259" name="Google Shape;259;p47"/>
          <p:cNvSpPr txBox="1"/>
          <p:nvPr/>
        </p:nvSpPr>
        <p:spPr>
          <a:xfrm>
            <a:off x="387250" y="1278488"/>
            <a:ext cx="8459400" cy="338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Increased water temperatures due to climate change can impact the quality of our water</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It can cause: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Growth of various harmful species of algae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Decreased oxygen levels in the water</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Decreasing oxygen levels in the water reduces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the </a:t>
            </a:r>
            <a:r>
              <a:rPr b="1" i="0" lang="en" sz="1600" u="none" cap="none" strike="noStrike">
                <a:solidFill>
                  <a:srgbClr val="FF0000"/>
                </a:solidFill>
                <a:latin typeface="Roboto"/>
                <a:ea typeface="Roboto"/>
                <a:cs typeface="Roboto"/>
                <a:sym typeface="Roboto"/>
              </a:rPr>
              <a:t>carrying capacity</a:t>
            </a:r>
            <a:r>
              <a:rPr b="0" i="0" lang="en" sz="1600" u="none" cap="none" strike="noStrike">
                <a:solidFill>
                  <a:srgbClr val="000000"/>
                </a:solidFill>
                <a:latin typeface="Roboto"/>
                <a:ea typeface="Roboto"/>
                <a:cs typeface="Roboto"/>
                <a:sym typeface="Roboto"/>
              </a:rPr>
              <a:t> of the ecosystem</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p:txBody>
      </p:sp>
      <p:pic>
        <p:nvPicPr>
          <p:cNvPr id="260" name="Google Shape;260;p47"/>
          <p:cNvPicPr preferRelativeResize="0"/>
          <p:nvPr/>
        </p:nvPicPr>
        <p:blipFill rotWithShape="1">
          <a:blip r:embed="rId3">
            <a:alphaModFix/>
          </a:blip>
          <a:srcRect b="0" l="0" r="0" t="0"/>
          <a:stretch/>
        </p:blipFill>
        <p:spPr>
          <a:xfrm>
            <a:off x="5131900" y="1925886"/>
            <a:ext cx="3714750" cy="2091626"/>
          </a:xfrm>
          <a:prstGeom prst="rect">
            <a:avLst/>
          </a:prstGeom>
          <a:noFill/>
          <a:ln>
            <a:noFill/>
          </a:ln>
        </p:spPr>
      </p:pic>
      <p:sp>
        <p:nvSpPr>
          <p:cNvPr id="261" name="Google Shape;261;p47"/>
          <p:cNvSpPr txBox="1"/>
          <p:nvPr/>
        </p:nvSpPr>
        <p:spPr>
          <a:xfrm>
            <a:off x="5576100" y="3961400"/>
            <a:ext cx="36801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Roboto"/>
                <a:ea typeface="Roboto"/>
                <a:cs typeface="Roboto"/>
                <a:sym typeface="Roboto"/>
              </a:rPr>
              <a:t>Blue-green algae blooms in Ontario lakes </a:t>
            </a:r>
            <a:endParaRPr b="0" i="0" sz="1200" u="none" cap="none" strike="noStrike">
              <a:solidFill>
                <a:srgbClr val="000000"/>
              </a:solidFill>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pic>
        <p:nvPicPr>
          <p:cNvPr descr="Climate change is causing Canadian lakes to lose oxygen at a much faster rate than the world's oceans.&#10;&#10;Watch The National live on YouTube Sunday-Friday at 9 p.m. ET&#10;&#10;Subscribe to The National: &#10;https://www.youtube.com/user/CBCTheNational?sub_confirmation=1&#10;&#10;Connect with The National online:&#10;Facebook | https://www.facebook.com/thenational&#10;Twitter | https://twitter.com/CBCTheNational&#10;Instagram | https://www.instagram.com/cbcthenational&#10;&#10;More from CBC News | https://www.cbc.ca/news&#10;&#10;The National is CBC's flagship nightly news program, featuring the day's top stories with in-depth and original journalism, with hosts Adrienne Arsenault and Andrew Chang in Toronto, Ian Hanomansing in Vancouver and the CBC's chief political correspondent, Rosemary Barton in Ottawa." id="266" name="Google Shape;266;p48" title="Climate change is sucking the oxygen out of Canada’s lakes">
            <a:hlinkClick r:id="rId3"/>
          </p:cNvPr>
          <p:cNvPicPr preferRelativeResize="0"/>
          <p:nvPr/>
        </p:nvPicPr>
        <p:blipFill rotWithShape="1">
          <a:blip r:embed="rId4">
            <a:alphaModFix/>
          </a:blip>
          <a:srcRect b="0" l="0" r="0" t="0"/>
          <a:stretch/>
        </p:blipFill>
        <p:spPr>
          <a:xfrm>
            <a:off x="1906163" y="895350"/>
            <a:ext cx="5331674" cy="3998750"/>
          </a:xfrm>
          <a:prstGeom prst="rect">
            <a:avLst/>
          </a:prstGeom>
          <a:noFill/>
          <a:ln>
            <a:noFill/>
          </a:ln>
        </p:spPr>
      </p:pic>
      <p:sp>
        <p:nvSpPr>
          <p:cNvPr id="267" name="Google Shape;267;p48"/>
          <p:cNvSpPr txBox="1"/>
          <p:nvPr/>
        </p:nvSpPr>
        <p:spPr>
          <a:xfrm>
            <a:off x="854100" y="156450"/>
            <a:ext cx="74358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Climate Change: Canadian Lakes</a:t>
            </a:r>
            <a:endParaRPr b="1" i="0" sz="3600" u="none" cap="none" strike="noStrike">
              <a:solidFill>
                <a:srgbClr val="000000"/>
              </a:solidFill>
              <a:latin typeface="Roboto Slab"/>
              <a:ea typeface="Roboto Slab"/>
              <a:cs typeface="Roboto Slab"/>
              <a:sym typeface="Roboto Sla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1000"/>
                                        <p:tgtEl>
                                          <p:spTgt spid="2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31"/>
          <p:cNvSpPr txBox="1"/>
          <p:nvPr>
            <p:ph idx="4294967295" type="subTitle"/>
          </p:nvPr>
        </p:nvSpPr>
        <p:spPr>
          <a:xfrm>
            <a:off x="344250" y="3895350"/>
            <a:ext cx="8455500" cy="104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600"/>
              </a:spcBef>
              <a:spcAft>
                <a:spcPts val="0"/>
              </a:spcAft>
              <a:buClr>
                <a:srgbClr val="8EC641"/>
              </a:buClr>
              <a:buSzPts val="3000"/>
              <a:buFont typeface="Roboto"/>
              <a:buNone/>
            </a:pPr>
            <a:r>
              <a:rPr b="1" i="0" lang="en" sz="1800" u="none" cap="none" strike="noStrike">
                <a:solidFill>
                  <a:srgbClr val="000000"/>
                </a:solidFill>
                <a:latin typeface="Roboto"/>
                <a:ea typeface="Roboto"/>
                <a:cs typeface="Roboto"/>
                <a:sym typeface="Roboto"/>
              </a:rPr>
              <a:t>Key terms: </a:t>
            </a:r>
            <a:r>
              <a:rPr b="1" i="0" lang="en" sz="1800" u="none" cap="none" strike="noStrike">
                <a:solidFill>
                  <a:srgbClr val="FF0000"/>
                </a:solidFill>
                <a:latin typeface="Roboto"/>
                <a:ea typeface="Roboto"/>
                <a:cs typeface="Roboto"/>
                <a:sym typeface="Roboto"/>
              </a:rPr>
              <a:t>Climate Change, Global Warming, Greenhouse Gases, Greenhouse Effect, Carbon Dioxide, Biotic Reservoir, Photosynthesis, Permafrost, Carrying Capacity</a:t>
            </a:r>
            <a:endParaRPr b="0" i="0" sz="3000" u="none" cap="none" strike="noStrike">
              <a:solidFill>
                <a:srgbClr val="FF0000"/>
              </a:solidFill>
              <a:latin typeface="Roboto"/>
              <a:ea typeface="Roboto"/>
              <a:cs typeface="Roboto"/>
              <a:sym typeface="Roboto"/>
            </a:endParaRPr>
          </a:p>
        </p:txBody>
      </p:sp>
      <p:sp>
        <p:nvSpPr>
          <p:cNvPr id="139" name="Google Shape;139;p31"/>
          <p:cNvSpPr txBox="1"/>
          <p:nvPr/>
        </p:nvSpPr>
        <p:spPr>
          <a:xfrm>
            <a:off x="493650" y="246825"/>
            <a:ext cx="8156700" cy="661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100"/>
              <a:buFont typeface="Arial"/>
              <a:buNone/>
            </a:pPr>
            <a:r>
              <a:rPr b="1" i="0" lang="en" sz="3100" u="none" cap="none" strike="noStrike">
                <a:solidFill>
                  <a:srgbClr val="000000"/>
                </a:solidFill>
                <a:latin typeface="Roboto Slab"/>
                <a:ea typeface="Roboto Slab"/>
                <a:cs typeface="Roboto Slab"/>
                <a:sym typeface="Roboto Slab"/>
              </a:rPr>
              <a:t>BE06 - Human Impacts on Climate Change</a:t>
            </a:r>
            <a:endParaRPr b="1" i="0" sz="3100" u="none" cap="none" strike="noStrike">
              <a:solidFill>
                <a:srgbClr val="000000"/>
              </a:solidFill>
              <a:latin typeface="Roboto Slab"/>
              <a:ea typeface="Roboto Slab"/>
              <a:cs typeface="Roboto Slab"/>
              <a:sym typeface="Roboto Slab"/>
            </a:endParaRPr>
          </a:p>
        </p:txBody>
      </p:sp>
      <p:pic>
        <p:nvPicPr>
          <p:cNvPr id="140" name="Google Shape;140;p31"/>
          <p:cNvPicPr preferRelativeResize="0"/>
          <p:nvPr/>
        </p:nvPicPr>
        <p:blipFill rotWithShape="1">
          <a:blip r:embed="rId3">
            <a:alphaModFix/>
          </a:blip>
          <a:srcRect b="0" l="0" r="0" t="0"/>
          <a:stretch/>
        </p:blipFill>
        <p:spPr>
          <a:xfrm>
            <a:off x="2000150" y="1002775"/>
            <a:ext cx="5143701" cy="28925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49"/>
          <p:cNvSpPr txBox="1"/>
          <p:nvPr/>
        </p:nvSpPr>
        <p:spPr>
          <a:xfrm>
            <a:off x="134300" y="156450"/>
            <a:ext cx="88365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Climate Change: A Social Justice Issue</a:t>
            </a:r>
            <a:endParaRPr b="1" i="0" sz="3600" u="none" cap="none" strike="noStrike">
              <a:solidFill>
                <a:srgbClr val="000000"/>
              </a:solidFill>
              <a:latin typeface="Roboto Slab"/>
              <a:ea typeface="Roboto Slab"/>
              <a:cs typeface="Roboto Slab"/>
              <a:sym typeface="Roboto Slab"/>
            </a:endParaRPr>
          </a:p>
        </p:txBody>
      </p:sp>
      <p:pic>
        <p:nvPicPr>
          <p:cNvPr descr="Terry Teegee is Regional Chief of the British Columbia Assembly of First Nations, Tribal Chief of the Carrier Sekani Tribal Council, and the former forestry coordinator for Takla Lake First Nation.&#10;&#10;He's seen first hand how unsustainable forestry practices and disregard for traditional indigenous knowledge about forest ecosystems have worsened the impact of climate change.&#10;&#10;&quot;We’ve lost that real connection with the land, and I think we’re seeing the result of that,&quot; he says. “That's why we’re seeing here, not only in British Columbia but around the world, climate change.&quot;" id="273" name="Google Shape;273;p49" title="World out of Balance">
            <a:hlinkClick r:id="rId3"/>
          </p:cNvPr>
          <p:cNvPicPr preferRelativeResize="0"/>
          <p:nvPr/>
        </p:nvPicPr>
        <p:blipFill rotWithShape="1">
          <a:blip r:embed="rId4">
            <a:alphaModFix/>
          </a:blip>
          <a:srcRect b="0" l="0" r="0" t="0"/>
          <a:stretch/>
        </p:blipFill>
        <p:spPr>
          <a:xfrm>
            <a:off x="1750500" y="895350"/>
            <a:ext cx="5259700" cy="39447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3"/>
                                        </p:tgtEl>
                                        <p:attrNameLst>
                                          <p:attrName>style.visibility</p:attrName>
                                        </p:attrNameLst>
                                      </p:cBhvr>
                                      <p:to>
                                        <p:strVal val="visible"/>
                                      </p:to>
                                    </p:set>
                                    <p:animEffect filter="fade" transition="in">
                                      <p:cBhvr>
                                        <p:cTn dur="1000"/>
                                        <p:tgtEl>
                                          <p:spTgt spid="2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50"/>
          <p:cNvSpPr txBox="1"/>
          <p:nvPr/>
        </p:nvSpPr>
        <p:spPr>
          <a:xfrm>
            <a:off x="134300" y="156450"/>
            <a:ext cx="88365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Climate Change: Indigenous Knowledge</a:t>
            </a:r>
            <a:endParaRPr b="1" i="0" sz="3600" u="none" cap="none" strike="noStrike">
              <a:solidFill>
                <a:srgbClr val="000000"/>
              </a:solidFill>
              <a:latin typeface="Roboto Slab"/>
              <a:ea typeface="Roboto Slab"/>
              <a:cs typeface="Roboto Slab"/>
              <a:sym typeface="Roboto Slab"/>
            </a:endParaRPr>
          </a:p>
        </p:txBody>
      </p:sp>
      <p:pic>
        <p:nvPicPr>
          <p:cNvPr descr="For the first time ever, climate data from hundreds of Indigenous communities across Canada is being shared alongside knowledge from elders to help combat the climate crisis.&#10;&#10;#Indigenous #Canada #ClimateChange &#10;&#10;Watch The National live on YouTube Sunday-Friday at 9 p.m. ET&#10;&#10;Subscribe to The National: &#10;https://www.youtube.com/user/CBCTheNational?sub_confirmation=1&#10;&#10;Connect with The National online:&#10;Facebook | https://www.facebook.com/thenational&#10;Twitter | https://twitter.com/CBCTheNational&#10;Instagram | https://www.instagram.com/cbcthenational&#10;&#10;More from CBC News | https://www.cbc.ca/news&#10;&#10;The National is CBC's flagship nightly news program, featuring the day's top stories with in-depth and original journalism, with hosts Adrienne Arsenault and Andrew Chang in Toronto, Ian Hanomansing in Vancouver and the CBC's chief political correspondent, Rosemary Barton in Ottawa." id="279" name="Google Shape;279;p50" title="Using Indigenous knowledge to tackle climate change">
            <a:hlinkClick r:id="rId3"/>
          </p:cNvPr>
          <p:cNvPicPr preferRelativeResize="0"/>
          <p:nvPr/>
        </p:nvPicPr>
        <p:blipFill rotWithShape="1">
          <a:blip r:embed="rId4">
            <a:alphaModFix/>
          </a:blip>
          <a:srcRect b="0" l="0" r="0" t="0"/>
          <a:stretch/>
        </p:blipFill>
        <p:spPr>
          <a:xfrm>
            <a:off x="1842225" y="895350"/>
            <a:ext cx="5420650" cy="4065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9"/>
                                        </p:tgtEl>
                                        <p:attrNameLst>
                                          <p:attrName>style.visibility</p:attrName>
                                        </p:attrNameLst>
                                      </p:cBhvr>
                                      <p:to>
                                        <p:strVal val="visible"/>
                                      </p:to>
                                    </p:set>
                                    <p:animEffect filter="fade" transition="in">
                                      <p:cBhvr>
                                        <p:cTn dur="1000"/>
                                        <p:tgtEl>
                                          <p:spTgt spid="2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51"/>
          <p:cNvSpPr txBox="1"/>
          <p:nvPr>
            <p:ph type="title"/>
          </p:nvPr>
        </p:nvSpPr>
        <p:spPr>
          <a:xfrm>
            <a:off x="564900" y="386400"/>
            <a:ext cx="6871200" cy="600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t/>
            </a:r>
            <a:endParaRPr b="1" i="1">
              <a:solidFill>
                <a:srgbClr val="FF0000"/>
              </a:solidFill>
            </a:endParaRPr>
          </a:p>
          <a:p>
            <a:pPr indent="0" lvl="0" marL="0" marR="0" rtl="0" algn="ctr">
              <a:lnSpc>
                <a:spcPct val="100000"/>
              </a:lnSpc>
              <a:spcBef>
                <a:spcPts val="0"/>
              </a:spcBef>
              <a:spcAft>
                <a:spcPts val="0"/>
              </a:spcAft>
              <a:buSzPts val="4800"/>
              <a:buNone/>
            </a:pPr>
            <a:r>
              <a:rPr i="1" lang="en">
                <a:solidFill>
                  <a:srgbClr val="E31212"/>
                </a:solidFill>
                <a:latin typeface="Roboto Slab"/>
                <a:ea typeface="Roboto Slab"/>
                <a:cs typeface="Roboto Slab"/>
                <a:sym typeface="Roboto Slab"/>
              </a:rPr>
              <a:t>Learning Checkpoint</a:t>
            </a:r>
            <a:endParaRPr i="1">
              <a:solidFill>
                <a:srgbClr val="E31212"/>
              </a:solidFill>
              <a:latin typeface="Roboto Slab"/>
              <a:ea typeface="Roboto Slab"/>
              <a:cs typeface="Roboto Slab"/>
              <a:sym typeface="Roboto Slab"/>
            </a:endParaRPr>
          </a:p>
          <a:p>
            <a:pPr indent="0" lvl="0" marL="0" rtl="0" algn="l">
              <a:lnSpc>
                <a:spcPct val="100000"/>
              </a:lnSpc>
              <a:spcBef>
                <a:spcPts val="0"/>
              </a:spcBef>
              <a:spcAft>
                <a:spcPts val="0"/>
              </a:spcAft>
              <a:buSzPts val="4800"/>
              <a:buNone/>
            </a:pPr>
            <a:r>
              <a:t/>
            </a:r>
            <a:endParaRPr b="1"/>
          </a:p>
        </p:txBody>
      </p:sp>
      <p:pic>
        <p:nvPicPr>
          <p:cNvPr id="285" name="Google Shape;285;p51"/>
          <p:cNvPicPr preferRelativeResize="0"/>
          <p:nvPr/>
        </p:nvPicPr>
        <p:blipFill rotWithShape="1">
          <a:blip r:embed="rId3">
            <a:alphaModFix/>
          </a:blip>
          <a:srcRect b="0" l="0" r="0" t="72729"/>
          <a:stretch/>
        </p:blipFill>
        <p:spPr>
          <a:xfrm rot="5400000">
            <a:off x="6174238" y="2187512"/>
            <a:ext cx="5155749" cy="783775"/>
          </a:xfrm>
          <a:prstGeom prst="rect">
            <a:avLst/>
          </a:prstGeom>
          <a:noFill/>
          <a:ln>
            <a:noFill/>
          </a:ln>
        </p:spPr>
      </p:pic>
      <p:sp>
        <p:nvSpPr>
          <p:cNvPr id="286" name="Google Shape;286;p51"/>
          <p:cNvSpPr txBox="1"/>
          <p:nvPr/>
        </p:nvSpPr>
        <p:spPr>
          <a:xfrm>
            <a:off x="233825" y="1062500"/>
            <a:ext cx="8126400" cy="3112500"/>
          </a:xfrm>
          <a:prstGeom prst="rect">
            <a:avLst/>
          </a:prstGeom>
          <a:noFill/>
          <a:ln>
            <a:noFill/>
          </a:ln>
        </p:spPr>
        <p:txBody>
          <a:bodyPr anchorCtr="0" anchor="t" bIns="91425" lIns="91425" spcFirstLastPara="1" rIns="91425" wrap="square" tIns="91425">
            <a:noAutofit/>
          </a:bodyPr>
          <a:lstStyle/>
          <a:p>
            <a:pPr indent="-368300" lvl="0" marL="457200" marR="0" rtl="0" algn="l">
              <a:lnSpc>
                <a:spcPct val="115000"/>
              </a:lnSpc>
              <a:spcBef>
                <a:spcPts val="0"/>
              </a:spcBef>
              <a:spcAft>
                <a:spcPts val="0"/>
              </a:spcAft>
              <a:buClr>
                <a:srgbClr val="000000"/>
              </a:buClr>
              <a:buSzPts val="2200"/>
              <a:buFont typeface="Roboto Slab"/>
              <a:buAutoNum type="arabicPeriod" startAt="5"/>
            </a:pPr>
            <a:r>
              <a:rPr b="0" i="0" lang="en" sz="2200" u="none" cap="none" strike="noStrike">
                <a:solidFill>
                  <a:srgbClr val="000000"/>
                </a:solidFill>
                <a:latin typeface="Roboto Slab"/>
                <a:ea typeface="Roboto Slab"/>
                <a:cs typeface="Roboto Slab"/>
                <a:sym typeface="Roboto Slab"/>
              </a:rPr>
              <a:t>How has climate change impacted Canada’s Boreal Forest? </a:t>
            </a:r>
            <a:endParaRPr b="0" i="0" sz="2200" u="none" cap="none" strike="noStrike">
              <a:solidFill>
                <a:srgbClr val="000000"/>
              </a:solidFill>
              <a:latin typeface="Roboto Slab"/>
              <a:ea typeface="Roboto Slab"/>
              <a:cs typeface="Roboto Slab"/>
              <a:sym typeface="Roboto Slab"/>
            </a:endParaRPr>
          </a:p>
          <a:p>
            <a:pPr indent="-368300" lvl="0" marL="457200" marR="0" rtl="0" algn="l">
              <a:lnSpc>
                <a:spcPct val="115000"/>
              </a:lnSpc>
              <a:spcBef>
                <a:spcPts val="0"/>
              </a:spcBef>
              <a:spcAft>
                <a:spcPts val="0"/>
              </a:spcAft>
              <a:buClr>
                <a:srgbClr val="000000"/>
              </a:buClr>
              <a:buSzPts val="2200"/>
              <a:buFont typeface="Roboto Slab"/>
              <a:buAutoNum type="arabicPeriod" startAt="5"/>
            </a:pPr>
            <a:r>
              <a:rPr b="0" i="0" lang="en" sz="2200" u="none" cap="none" strike="noStrike">
                <a:solidFill>
                  <a:srgbClr val="000000"/>
                </a:solidFill>
                <a:latin typeface="Roboto Slab"/>
                <a:ea typeface="Roboto Slab"/>
                <a:cs typeface="Roboto Slab"/>
                <a:sym typeface="Roboto Slab"/>
              </a:rPr>
              <a:t>What is the reason behind the thawing of the Arctics permafrost?</a:t>
            </a:r>
            <a:endParaRPr b="0" i="0" sz="2200" u="none" cap="none" strike="noStrike">
              <a:solidFill>
                <a:srgbClr val="000000"/>
              </a:solidFill>
              <a:latin typeface="Roboto Slab"/>
              <a:ea typeface="Roboto Slab"/>
              <a:cs typeface="Roboto Slab"/>
              <a:sym typeface="Roboto Slab"/>
            </a:endParaRPr>
          </a:p>
          <a:p>
            <a:pPr indent="-368300" lvl="0" marL="457200" marR="0" rtl="0" algn="l">
              <a:lnSpc>
                <a:spcPct val="115000"/>
              </a:lnSpc>
              <a:spcBef>
                <a:spcPts val="0"/>
              </a:spcBef>
              <a:spcAft>
                <a:spcPts val="0"/>
              </a:spcAft>
              <a:buClr>
                <a:srgbClr val="000000"/>
              </a:buClr>
              <a:buSzPts val="2200"/>
              <a:buFont typeface="Roboto Slab"/>
              <a:buAutoNum type="arabicPeriod" startAt="5"/>
            </a:pPr>
            <a:r>
              <a:rPr b="0" i="0" lang="en" sz="2200" u="none" cap="none" strike="noStrike">
                <a:solidFill>
                  <a:srgbClr val="000000"/>
                </a:solidFill>
                <a:latin typeface="Roboto Slab"/>
                <a:ea typeface="Roboto Slab"/>
                <a:cs typeface="Roboto Slab"/>
                <a:sym typeface="Roboto Slab"/>
              </a:rPr>
              <a:t>Why is climate change affecting the wildfires we see in Western Canada? </a:t>
            </a:r>
            <a:endParaRPr b="0" i="0" sz="2200" u="none" cap="none" strike="noStrike">
              <a:solidFill>
                <a:srgbClr val="000000"/>
              </a:solidFill>
              <a:latin typeface="Roboto Slab"/>
              <a:ea typeface="Roboto Slab"/>
              <a:cs typeface="Roboto Slab"/>
              <a:sym typeface="Roboto Slab"/>
            </a:endParaRPr>
          </a:p>
          <a:p>
            <a:pPr indent="-368300" lvl="0" marL="457200" marR="0" rtl="0" algn="l">
              <a:lnSpc>
                <a:spcPct val="115000"/>
              </a:lnSpc>
              <a:spcBef>
                <a:spcPts val="0"/>
              </a:spcBef>
              <a:spcAft>
                <a:spcPts val="0"/>
              </a:spcAft>
              <a:buClr>
                <a:srgbClr val="000000"/>
              </a:buClr>
              <a:buSzPts val="2200"/>
              <a:buFont typeface="Roboto Slab"/>
              <a:buAutoNum type="arabicPeriod" startAt="5"/>
            </a:pPr>
            <a:r>
              <a:rPr b="0" i="0" lang="en" sz="2200" u="none" cap="none" strike="noStrike">
                <a:solidFill>
                  <a:srgbClr val="000000"/>
                </a:solidFill>
                <a:latin typeface="Roboto Slab"/>
                <a:ea typeface="Roboto Slab"/>
                <a:cs typeface="Roboto Slab"/>
                <a:sym typeface="Roboto Slab"/>
              </a:rPr>
              <a:t>How are Indigenous communities leading the way for future climate change action?</a:t>
            </a: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br>
              <a:rPr b="0" i="0" lang="en" sz="2200" u="none" cap="none" strike="noStrike">
                <a:solidFill>
                  <a:srgbClr val="000000"/>
                </a:solidFill>
                <a:latin typeface="Roboto Slab"/>
                <a:ea typeface="Roboto Slab"/>
                <a:cs typeface="Roboto Slab"/>
                <a:sym typeface="Roboto Slab"/>
              </a:rPr>
            </a:br>
            <a:endParaRPr b="0" i="0" sz="2200" u="none" cap="none" strike="noStrike">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Clr>
                <a:srgbClr val="000000"/>
              </a:buClr>
              <a:buSzPts val="2200"/>
              <a:buFont typeface="Arial"/>
              <a:buNone/>
            </a:pPr>
            <a:br>
              <a:rPr b="1" i="1" lang="en" sz="2200" u="none" cap="none" strike="noStrike">
                <a:solidFill>
                  <a:srgbClr val="000000"/>
                </a:solidFill>
                <a:latin typeface="Roboto Slab"/>
                <a:ea typeface="Roboto Slab"/>
                <a:cs typeface="Roboto Slab"/>
                <a:sym typeface="Roboto Slab"/>
              </a:rPr>
            </a:br>
            <a:endParaRPr b="1" i="1" sz="2200" u="none" cap="none" strike="noStrike">
              <a:solidFill>
                <a:srgbClr val="000000"/>
              </a:solidFill>
              <a:latin typeface="Roboto Slab"/>
              <a:ea typeface="Roboto Slab"/>
              <a:cs typeface="Roboto Slab"/>
              <a:sym typeface="Roboto Slab"/>
            </a:endParaRPr>
          </a:p>
        </p:txBody>
      </p:sp>
      <p:pic>
        <p:nvPicPr>
          <p:cNvPr id="287" name="Google Shape;287;p51"/>
          <p:cNvPicPr preferRelativeResize="0"/>
          <p:nvPr/>
        </p:nvPicPr>
        <p:blipFill rotWithShape="1">
          <a:blip r:embed="rId4">
            <a:alphaModFix/>
          </a:blip>
          <a:srcRect b="0" l="0" r="0" t="0"/>
          <a:stretch/>
        </p:blipFill>
        <p:spPr>
          <a:xfrm>
            <a:off x="61700" y="4175000"/>
            <a:ext cx="720674" cy="968500"/>
          </a:xfrm>
          <a:prstGeom prst="rect">
            <a:avLst/>
          </a:prstGeom>
          <a:noFill/>
          <a:ln>
            <a:noFill/>
          </a:ln>
        </p:spPr>
      </p:pic>
      <p:pic>
        <p:nvPicPr>
          <p:cNvPr id="288" name="Google Shape;288;p51"/>
          <p:cNvPicPr preferRelativeResize="0"/>
          <p:nvPr/>
        </p:nvPicPr>
        <p:blipFill rotWithShape="1">
          <a:blip r:embed="rId5">
            <a:alphaModFix/>
          </a:blip>
          <a:srcRect b="0" l="0" r="0" t="0"/>
          <a:stretch/>
        </p:blipFill>
        <p:spPr>
          <a:xfrm>
            <a:off x="7250675" y="4175000"/>
            <a:ext cx="1053300" cy="10533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52"/>
          <p:cNvSpPr txBox="1"/>
          <p:nvPr>
            <p:ph type="title"/>
          </p:nvPr>
        </p:nvSpPr>
        <p:spPr>
          <a:xfrm>
            <a:off x="328600" y="426500"/>
            <a:ext cx="4045200" cy="651600"/>
          </a:xfrm>
          <a:prstGeom prst="rect">
            <a:avLst/>
          </a:prstGeom>
          <a:noFill/>
          <a:ln>
            <a:noFill/>
          </a:ln>
        </p:spPr>
        <p:txBody>
          <a:bodyPr anchorCtr="0" anchor="b" bIns="91425" lIns="91425" spcFirstLastPara="1" rIns="91425" wrap="square" tIns="91425">
            <a:noAutofit/>
          </a:bodyPr>
          <a:lstStyle/>
          <a:p>
            <a:pPr indent="0" lvl="0" marL="0" rtl="0" algn="ctr">
              <a:lnSpc>
                <a:spcPct val="115000"/>
              </a:lnSpc>
              <a:spcBef>
                <a:spcPts val="0"/>
              </a:spcBef>
              <a:spcAft>
                <a:spcPts val="0"/>
              </a:spcAft>
              <a:buSzPts val="4200"/>
              <a:buNone/>
            </a:pPr>
            <a:r>
              <a:rPr b="1" lang="en" sz="3200">
                <a:solidFill>
                  <a:srgbClr val="E31212"/>
                </a:solidFill>
              </a:rPr>
              <a:t>Learning Summary</a:t>
            </a:r>
            <a:endParaRPr b="1" sz="3200">
              <a:solidFill>
                <a:srgbClr val="E31212"/>
              </a:solidFill>
            </a:endParaRPr>
          </a:p>
        </p:txBody>
      </p:sp>
      <p:sp>
        <p:nvSpPr>
          <p:cNvPr id="294" name="Google Shape;294;p52"/>
          <p:cNvSpPr txBox="1"/>
          <p:nvPr>
            <p:ph idx="2" type="body"/>
          </p:nvPr>
        </p:nvSpPr>
        <p:spPr>
          <a:xfrm>
            <a:off x="4895100" y="1352925"/>
            <a:ext cx="4100700" cy="35298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SzPts val="1800"/>
              <a:buNone/>
            </a:pPr>
            <a:r>
              <a:t/>
            </a:r>
            <a:endParaRPr sz="1600">
              <a:solidFill>
                <a:srgbClr val="FFFFFF"/>
              </a:solidFill>
              <a:latin typeface="Roboto Slab"/>
              <a:ea typeface="Roboto Slab"/>
              <a:cs typeface="Roboto Slab"/>
              <a:sym typeface="Roboto Slab"/>
            </a:endParaRPr>
          </a:p>
          <a:p>
            <a:pPr indent="-323850" lvl="0" marL="457200" rtl="0" algn="l">
              <a:lnSpc>
                <a:spcPct val="115000"/>
              </a:lnSpc>
              <a:spcBef>
                <a:spcPts val="1600"/>
              </a:spcBef>
              <a:spcAft>
                <a:spcPts val="0"/>
              </a:spcAft>
              <a:buClr>
                <a:srgbClr val="F3F3F3"/>
              </a:buClr>
              <a:buSzPts val="1500"/>
              <a:buFont typeface="Roboto Slab"/>
              <a:buChar char="●"/>
            </a:pPr>
            <a:r>
              <a:rPr lang="en" sz="1500">
                <a:latin typeface="Roboto Slab"/>
                <a:ea typeface="Roboto Slab"/>
                <a:cs typeface="Roboto Slab"/>
                <a:sym typeface="Roboto Slab"/>
              </a:rPr>
              <a:t>Climate Change refers to long-term changes in temperature or weather patterns on Earth. This has been occurring through the process of Global Warming</a:t>
            </a:r>
            <a:endParaRPr sz="1500">
              <a:latin typeface="Roboto Slab"/>
              <a:ea typeface="Roboto Slab"/>
              <a:cs typeface="Roboto Slab"/>
              <a:sym typeface="Roboto Slab"/>
            </a:endParaRPr>
          </a:p>
          <a:p>
            <a:pPr indent="-323850" lvl="0" marL="457200" rtl="0" algn="l">
              <a:lnSpc>
                <a:spcPct val="115000"/>
              </a:lnSpc>
              <a:spcBef>
                <a:spcPts val="0"/>
              </a:spcBef>
              <a:spcAft>
                <a:spcPts val="0"/>
              </a:spcAft>
              <a:buClr>
                <a:srgbClr val="F3F3F3"/>
              </a:buClr>
              <a:buSzPts val="1500"/>
              <a:buFont typeface="Roboto Slab"/>
              <a:buChar char="●"/>
            </a:pPr>
            <a:r>
              <a:rPr lang="en" sz="1500">
                <a:solidFill>
                  <a:srgbClr val="FFFFFF"/>
                </a:solidFill>
                <a:latin typeface="Roboto Slab"/>
                <a:ea typeface="Roboto Slab"/>
                <a:cs typeface="Roboto Slab"/>
                <a:sym typeface="Roboto Slab"/>
              </a:rPr>
              <a:t>Human activity has been the driving force behind global warming, through the emission of fossil fuel and clearing of forests</a:t>
            </a:r>
            <a:endParaRPr sz="1500">
              <a:solidFill>
                <a:srgbClr val="FFFFFF"/>
              </a:solidFill>
              <a:latin typeface="Roboto Slab"/>
              <a:ea typeface="Roboto Slab"/>
              <a:cs typeface="Roboto Slab"/>
              <a:sym typeface="Roboto Slab"/>
            </a:endParaRPr>
          </a:p>
          <a:p>
            <a:pPr indent="-323850" lvl="0" marL="457200" rtl="0" algn="l">
              <a:lnSpc>
                <a:spcPct val="115000"/>
              </a:lnSpc>
              <a:spcBef>
                <a:spcPts val="0"/>
              </a:spcBef>
              <a:spcAft>
                <a:spcPts val="0"/>
              </a:spcAft>
              <a:buClr>
                <a:srgbClr val="F3F3F3"/>
              </a:buClr>
              <a:buSzPts val="1500"/>
              <a:buFont typeface="Roboto Slab"/>
              <a:buChar char="●"/>
            </a:pPr>
            <a:r>
              <a:rPr lang="en" sz="1500">
                <a:solidFill>
                  <a:srgbClr val="FFFFFF"/>
                </a:solidFill>
                <a:latin typeface="Roboto Slab"/>
                <a:ea typeface="Roboto Slab"/>
                <a:cs typeface="Roboto Slab"/>
                <a:sym typeface="Roboto Slab"/>
              </a:rPr>
              <a:t>Climate Change has had a profound effect on various cycles that regulate our ecosystems, and these effects may have irreversible consequences </a:t>
            </a:r>
            <a:endParaRPr sz="1500">
              <a:solidFill>
                <a:srgbClr val="FFFFFF"/>
              </a:solidFill>
              <a:latin typeface="Roboto Slab"/>
              <a:ea typeface="Roboto Slab"/>
              <a:cs typeface="Roboto Slab"/>
              <a:sym typeface="Roboto Slab"/>
            </a:endParaRPr>
          </a:p>
          <a:p>
            <a:pPr indent="-330200" lvl="0" marL="457200" rtl="0" algn="l">
              <a:lnSpc>
                <a:spcPct val="115000"/>
              </a:lnSpc>
              <a:spcBef>
                <a:spcPts val="0"/>
              </a:spcBef>
              <a:spcAft>
                <a:spcPts val="0"/>
              </a:spcAft>
              <a:buClr>
                <a:srgbClr val="F3F3F3"/>
              </a:buClr>
              <a:buSzPts val="1600"/>
              <a:buFont typeface="Roboto Slab"/>
              <a:buChar char="●"/>
            </a:pPr>
            <a:r>
              <a:rPr lang="en" sz="1500">
                <a:solidFill>
                  <a:srgbClr val="FFFFFF"/>
                </a:solidFill>
                <a:latin typeface="Roboto Slab"/>
                <a:ea typeface="Roboto Slab"/>
                <a:cs typeface="Roboto Slab"/>
                <a:sym typeface="Roboto Slab"/>
              </a:rPr>
              <a:t>Climate change impacts different communities in different ways and should be considered when looking for solutions</a:t>
            </a:r>
            <a:br>
              <a:rPr lang="en" sz="1600">
                <a:solidFill>
                  <a:srgbClr val="FFFFFF"/>
                </a:solidFill>
                <a:latin typeface="Roboto Slab"/>
                <a:ea typeface="Roboto Slab"/>
                <a:cs typeface="Roboto Slab"/>
                <a:sym typeface="Roboto Slab"/>
              </a:rPr>
            </a:br>
            <a:br>
              <a:rPr lang="en" sz="1600">
                <a:solidFill>
                  <a:srgbClr val="FFFFFF"/>
                </a:solidFill>
                <a:latin typeface="Roboto Slab"/>
                <a:ea typeface="Roboto Slab"/>
                <a:cs typeface="Roboto Slab"/>
                <a:sym typeface="Roboto Slab"/>
              </a:rPr>
            </a:br>
            <a:br>
              <a:rPr lang="en" sz="1600">
                <a:solidFill>
                  <a:srgbClr val="FFFFFF"/>
                </a:solidFill>
                <a:latin typeface="Roboto Slab"/>
                <a:ea typeface="Roboto Slab"/>
                <a:cs typeface="Roboto Slab"/>
                <a:sym typeface="Roboto Slab"/>
              </a:rPr>
            </a:br>
            <a:br>
              <a:rPr lang="en" sz="1600">
                <a:solidFill>
                  <a:srgbClr val="F3F3F3"/>
                </a:solidFill>
                <a:latin typeface="Roboto Slab"/>
                <a:ea typeface="Roboto Slab"/>
                <a:cs typeface="Roboto Slab"/>
                <a:sym typeface="Roboto Slab"/>
              </a:rPr>
            </a:br>
            <a:br>
              <a:rPr lang="en" sz="1600">
                <a:solidFill>
                  <a:srgbClr val="F3F3F3"/>
                </a:solidFill>
                <a:latin typeface="Roboto Slab"/>
                <a:ea typeface="Roboto Slab"/>
                <a:cs typeface="Roboto Slab"/>
                <a:sym typeface="Roboto Slab"/>
              </a:rPr>
            </a:br>
            <a:endParaRPr sz="1600">
              <a:solidFill>
                <a:srgbClr val="F3F3F3"/>
              </a:solidFill>
              <a:latin typeface="Roboto Slab"/>
              <a:ea typeface="Roboto Slab"/>
              <a:cs typeface="Roboto Slab"/>
              <a:sym typeface="Roboto Slab"/>
            </a:endParaRPr>
          </a:p>
          <a:p>
            <a:pPr indent="0" lvl="0" marL="0" rtl="0" algn="l">
              <a:lnSpc>
                <a:spcPct val="115000"/>
              </a:lnSpc>
              <a:spcBef>
                <a:spcPts val="1600"/>
              </a:spcBef>
              <a:spcAft>
                <a:spcPts val="1600"/>
              </a:spcAft>
              <a:buSzPts val="1800"/>
              <a:buNone/>
            </a:pPr>
            <a:r>
              <a:t/>
            </a:r>
            <a:endParaRPr sz="1600">
              <a:solidFill>
                <a:srgbClr val="FFFFFF"/>
              </a:solidFill>
              <a:latin typeface="Roboto Slab"/>
              <a:ea typeface="Roboto Slab"/>
              <a:cs typeface="Roboto Slab"/>
              <a:sym typeface="Roboto Slab"/>
            </a:endParaRPr>
          </a:p>
        </p:txBody>
      </p:sp>
      <p:pic>
        <p:nvPicPr>
          <p:cNvPr id="295" name="Google Shape;295;p52"/>
          <p:cNvPicPr preferRelativeResize="0"/>
          <p:nvPr/>
        </p:nvPicPr>
        <p:blipFill rotWithShape="1">
          <a:blip r:embed="rId3">
            <a:alphaModFix/>
          </a:blip>
          <a:srcRect b="0" l="0" r="0" t="0"/>
          <a:stretch/>
        </p:blipFill>
        <p:spPr>
          <a:xfrm>
            <a:off x="971925" y="1251725"/>
            <a:ext cx="2758540" cy="30478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pic>
        <p:nvPicPr>
          <p:cNvPr id="300" name="Google Shape;300;p53"/>
          <p:cNvPicPr preferRelativeResize="0"/>
          <p:nvPr/>
        </p:nvPicPr>
        <p:blipFill rotWithShape="1">
          <a:blip r:embed="rId3">
            <a:alphaModFix/>
          </a:blip>
          <a:srcRect b="25914" l="0" r="0" t="0"/>
          <a:stretch/>
        </p:blipFill>
        <p:spPr>
          <a:xfrm>
            <a:off x="7836050" y="253650"/>
            <a:ext cx="1188100" cy="880200"/>
          </a:xfrm>
          <a:prstGeom prst="rect">
            <a:avLst/>
          </a:prstGeom>
          <a:noFill/>
          <a:ln>
            <a:noFill/>
          </a:ln>
        </p:spPr>
      </p:pic>
      <p:sp>
        <p:nvSpPr>
          <p:cNvPr id="301" name="Google Shape;301;p53"/>
          <p:cNvSpPr txBox="1"/>
          <p:nvPr/>
        </p:nvSpPr>
        <p:spPr>
          <a:xfrm>
            <a:off x="1449150" y="218100"/>
            <a:ext cx="6245700" cy="88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800"/>
              <a:buFont typeface="Arial"/>
              <a:buNone/>
            </a:pPr>
            <a:r>
              <a:t/>
            </a:r>
            <a:endParaRPr b="1" i="0" sz="4800" u="none" cap="none" strike="noStrike">
              <a:solidFill>
                <a:srgbClr val="000000"/>
              </a:solidFill>
              <a:latin typeface="Roboto Slab"/>
              <a:ea typeface="Roboto Slab"/>
              <a:cs typeface="Roboto Slab"/>
              <a:sym typeface="Roboto Slab"/>
            </a:endParaRPr>
          </a:p>
          <a:p>
            <a:pPr indent="0" lvl="0" marL="0" marR="0" rtl="0" algn="ctr">
              <a:lnSpc>
                <a:spcPct val="100000"/>
              </a:lnSpc>
              <a:spcBef>
                <a:spcPts val="0"/>
              </a:spcBef>
              <a:spcAft>
                <a:spcPts val="0"/>
              </a:spcAft>
              <a:buClr>
                <a:srgbClr val="000000"/>
              </a:buClr>
              <a:buSzPts val="4800"/>
              <a:buFont typeface="Arial"/>
              <a:buNone/>
            </a:pPr>
            <a:r>
              <a:rPr b="1" i="0" lang="en" sz="4800" u="none" cap="none" strike="noStrike">
                <a:solidFill>
                  <a:srgbClr val="000000"/>
                </a:solidFill>
                <a:latin typeface="Roboto Slab"/>
                <a:ea typeface="Roboto Slab"/>
                <a:cs typeface="Roboto Slab"/>
                <a:sym typeface="Roboto Slab"/>
              </a:rPr>
              <a:t>Homework</a:t>
            </a:r>
            <a:endParaRPr b="1" i="0" sz="6000" u="none" cap="none" strike="noStrike">
              <a:solidFill>
                <a:srgbClr val="000000"/>
              </a:solidFill>
              <a:latin typeface="Ubuntu"/>
              <a:ea typeface="Ubuntu"/>
              <a:cs typeface="Ubuntu"/>
              <a:sym typeface="Ubuntu"/>
            </a:endParaRPr>
          </a:p>
          <a:p>
            <a:pPr indent="0" lvl="0" marL="0" marR="0" rtl="0" algn="ctr">
              <a:lnSpc>
                <a:spcPct val="100000"/>
              </a:lnSpc>
              <a:spcBef>
                <a:spcPts val="0"/>
              </a:spcBef>
              <a:spcAft>
                <a:spcPts val="0"/>
              </a:spcAft>
              <a:buClr>
                <a:srgbClr val="000000"/>
              </a:buClr>
              <a:buSzPts val="6000"/>
              <a:buFont typeface="Arial"/>
              <a:buNone/>
            </a:pPr>
            <a:r>
              <a:t/>
            </a:r>
            <a:endParaRPr b="1" i="0" sz="6000" u="none" cap="none" strike="noStrike">
              <a:solidFill>
                <a:srgbClr val="000000"/>
              </a:solidFill>
              <a:latin typeface="Ubuntu"/>
              <a:ea typeface="Ubuntu"/>
              <a:cs typeface="Ubuntu"/>
              <a:sym typeface="Ubuntu"/>
            </a:endParaRPr>
          </a:p>
        </p:txBody>
      </p:sp>
      <p:sp>
        <p:nvSpPr>
          <p:cNvPr id="302" name="Google Shape;302;p53"/>
          <p:cNvSpPr txBox="1"/>
          <p:nvPr>
            <p:ph idx="1" type="body"/>
          </p:nvPr>
        </p:nvSpPr>
        <p:spPr>
          <a:xfrm>
            <a:off x="247975" y="1098300"/>
            <a:ext cx="8324400" cy="3600600"/>
          </a:xfrm>
          <a:prstGeom prst="rect">
            <a:avLst/>
          </a:prstGeom>
          <a:noFill/>
          <a:ln>
            <a:noFill/>
          </a:ln>
        </p:spPr>
        <p:txBody>
          <a:bodyPr anchorCtr="0" anchor="t" bIns="91425" lIns="91425" spcFirstLastPara="1" rIns="91425" wrap="square" tIns="91425">
            <a:noAutofit/>
          </a:bodyPr>
          <a:lstStyle/>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What are the 4 main natural greenhouse gases? (Hint: review - </a:t>
            </a:r>
            <a:r>
              <a:rPr lang="en" sz="1700" u="sng">
                <a:solidFill>
                  <a:schemeClr val="hlink"/>
                </a:solidFill>
                <a:latin typeface="Roboto Slab"/>
                <a:ea typeface="Roboto Slab"/>
                <a:cs typeface="Roboto Slab"/>
                <a:sym typeface="Roboto Slab"/>
                <a:hlinkClick r:id="rId4"/>
              </a:rPr>
              <a:t>video</a:t>
            </a:r>
            <a:r>
              <a:rPr lang="en" sz="1700">
                <a:solidFill>
                  <a:srgbClr val="000000"/>
                </a:solidFill>
                <a:latin typeface="Roboto Slab"/>
                <a:ea typeface="Roboto Slab"/>
                <a:cs typeface="Roboto Slab"/>
                <a:sym typeface="Roboto Slab"/>
              </a:rPr>
              <a:t> or do your own research)</a:t>
            </a:r>
            <a:endParaRPr sz="1700">
              <a:solidFill>
                <a:srgbClr val="000000"/>
              </a:solidFill>
              <a:latin typeface="Roboto Slab"/>
              <a:ea typeface="Roboto Slab"/>
              <a:cs typeface="Roboto Slab"/>
              <a:sym typeface="Roboto Slab"/>
            </a:endParaRPr>
          </a:p>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Explain the TWO main reasons why wildfires have a negative impact on climate change</a:t>
            </a:r>
            <a:endParaRPr sz="1700">
              <a:solidFill>
                <a:srgbClr val="000000"/>
              </a:solidFill>
              <a:latin typeface="Roboto Slab"/>
              <a:ea typeface="Roboto Slab"/>
              <a:cs typeface="Roboto Slab"/>
              <a:sym typeface="Roboto Slab"/>
            </a:endParaRPr>
          </a:p>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How has climate change had an impact on the carrying capacity of Canada’s lake ecosystems</a:t>
            </a:r>
            <a:endParaRPr sz="1700">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SzPts val="1400"/>
              <a:buNone/>
            </a:pPr>
            <a:r>
              <a:t/>
            </a:r>
            <a:endParaRPr sz="1700">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SzPts val="1400"/>
              <a:buNone/>
            </a:pPr>
            <a:r>
              <a:rPr lang="en" sz="1700">
                <a:solidFill>
                  <a:srgbClr val="000000"/>
                </a:solidFill>
                <a:latin typeface="Roboto Slab"/>
                <a:ea typeface="Roboto Slab"/>
                <a:cs typeface="Roboto Slab"/>
                <a:sym typeface="Roboto Slab"/>
              </a:rPr>
              <a:t>Read the following article on: </a:t>
            </a:r>
            <a:r>
              <a:rPr lang="en" sz="1700" u="sng">
                <a:solidFill>
                  <a:schemeClr val="hlink"/>
                </a:solidFill>
                <a:latin typeface="Roboto Slab"/>
                <a:ea typeface="Roboto Slab"/>
                <a:cs typeface="Roboto Slab"/>
                <a:sym typeface="Roboto Slab"/>
                <a:hlinkClick r:id="rId5"/>
              </a:rPr>
              <a:t>Indigenous Knowledge and Climate Change</a:t>
            </a:r>
            <a:endParaRPr sz="1700">
              <a:solidFill>
                <a:srgbClr val="000000"/>
              </a:solidFill>
              <a:latin typeface="Roboto Slab"/>
              <a:ea typeface="Roboto Slab"/>
              <a:cs typeface="Roboto Slab"/>
              <a:sym typeface="Roboto Slab"/>
            </a:endParaRPr>
          </a:p>
          <a:p>
            <a:pPr indent="0" lvl="0" marL="0" marR="0" rtl="0" algn="l">
              <a:lnSpc>
                <a:spcPct val="115000"/>
              </a:lnSpc>
              <a:spcBef>
                <a:spcPts val="0"/>
              </a:spcBef>
              <a:spcAft>
                <a:spcPts val="0"/>
              </a:spcAft>
              <a:buSzPts val="1400"/>
              <a:buNone/>
            </a:pPr>
            <a:r>
              <a:t/>
            </a:r>
            <a:endParaRPr sz="1700">
              <a:solidFill>
                <a:srgbClr val="000000"/>
              </a:solidFill>
              <a:latin typeface="Roboto Slab"/>
              <a:ea typeface="Roboto Slab"/>
              <a:cs typeface="Roboto Slab"/>
              <a:sym typeface="Roboto Slab"/>
            </a:endParaRPr>
          </a:p>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According</a:t>
            </a:r>
            <a:r>
              <a:rPr lang="en" sz="1700">
                <a:solidFill>
                  <a:srgbClr val="000000"/>
                </a:solidFill>
                <a:latin typeface="Roboto Slab"/>
                <a:ea typeface="Roboto Slab"/>
                <a:cs typeface="Roboto Slab"/>
                <a:sym typeface="Roboto Slab"/>
              </a:rPr>
              <a:t> to the article, how has colonialism played a role in causing climate change? </a:t>
            </a:r>
            <a:endParaRPr sz="1700">
              <a:solidFill>
                <a:srgbClr val="000000"/>
              </a:solidFill>
              <a:latin typeface="Roboto Slab"/>
              <a:ea typeface="Roboto Slab"/>
              <a:cs typeface="Roboto Slab"/>
              <a:sym typeface="Roboto Slab"/>
            </a:endParaRPr>
          </a:p>
          <a:p>
            <a:pPr indent="-336550" lvl="0" marL="457200" marR="0" rtl="0" algn="l">
              <a:lnSpc>
                <a:spcPct val="115000"/>
              </a:lnSpc>
              <a:spcBef>
                <a:spcPts val="0"/>
              </a:spcBef>
              <a:spcAft>
                <a:spcPts val="0"/>
              </a:spcAft>
              <a:buClr>
                <a:srgbClr val="000000"/>
              </a:buClr>
              <a:buSzPts val="1700"/>
              <a:buFont typeface="Roboto Slab"/>
              <a:buAutoNum type="arabicPeriod"/>
            </a:pPr>
            <a:r>
              <a:rPr lang="en" sz="1700">
                <a:solidFill>
                  <a:srgbClr val="000000"/>
                </a:solidFill>
                <a:latin typeface="Roboto Slab"/>
                <a:ea typeface="Roboto Slab"/>
                <a:cs typeface="Roboto Slab"/>
                <a:sym typeface="Roboto Slab"/>
              </a:rPr>
              <a:t>What</a:t>
            </a:r>
            <a:r>
              <a:rPr lang="en" sz="1700">
                <a:solidFill>
                  <a:srgbClr val="000000"/>
                </a:solidFill>
                <a:latin typeface="Roboto Slab"/>
                <a:ea typeface="Roboto Slab"/>
                <a:cs typeface="Roboto Slab"/>
                <a:sym typeface="Roboto Slab"/>
              </a:rPr>
              <a:t> is one way that the Indigenous ways of knowing are shaping climate change solutions? </a:t>
            </a:r>
            <a:br>
              <a:rPr lang="en" sz="1700">
                <a:solidFill>
                  <a:srgbClr val="000000"/>
                </a:solidFill>
                <a:latin typeface="Roboto Slab"/>
                <a:ea typeface="Roboto Slab"/>
                <a:cs typeface="Roboto Slab"/>
                <a:sym typeface="Roboto Slab"/>
              </a:rPr>
            </a:br>
            <a:br>
              <a:rPr lang="en" sz="1700">
                <a:solidFill>
                  <a:srgbClr val="000000"/>
                </a:solidFill>
                <a:latin typeface="Roboto Slab"/>
                <a:ea typeface="Roboto Slab"/>
                <a:cs typeface="Roboto Slab"/>
                <a:sym typeface="Roboto Slab"/>
              </a:rPr>
            </a:br>
            <a:br>
              <a:rPr lang="en">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endParaRPr sz="1800">
              <a:solidFill>
                <a:srgbClr val="000000"/>
              </a:solidFill>
              <a:latin typeface="Roboto Slab"/>
              <a:ea typeface="Roboto Slab"/>
              <a:cs typeface="Roboto Slab"/>
              <a:sym typeface="Roboto Slab"/>
            </a:endParaRPr>
          </a:p>
          <a:p>
            <a:pPr indent="0" lvl="0" marL="0" rtl="0" algn="l">
              <a:lnSpc>
                <a:spcPct val="115000"/>
              </a:lnSpc>
              <a:spcBef>
                <a:spcPts val="0"/>
              </a:spcBef>
              <a:spcAft>
                <a:spcPts val="0"/>
              </a:spcAft>
              <a:buSzPts val="1400"/>
              <a:buNone/>
            </a:pPr>
            <a:r>
              <a:t/>
            </a:r>
            <a:endParaRPr sz="1800">
              <a:solidFill>
                <a:srgbClr val="000000"/>
              </a:solidFill>
              <a:latin typeface="Roboto Slab"/>
              <a:ea typeface="Roboto Slab"/>
              <a:cs typeface="Roboto Slab"/>
              <a:sym typeface="Roboto Slab"/>
            </a:endParaRPr>
          </a:p>
          <a:p>
            <a:pPr indent="0" lvl="0" marL="0" rtl="0" algn="l">
              <a:lnSpc>
                <a:spcPct val="100000"/>
              </a:lnSpc>
              <a:spcBef>
                <a:spcPts val="0"/>
              </a:spcBef>
              <a:spcAft>
                <a:spcPts val="0"/>
              </a:spcAft>
              <a:buSzPts val="1400"/>
              <a:buNone/>
            </a:pPr>
            <a:r>
              <a:t/>
            </a:r>
            <a:endParaRPr sz="1800">
              <a:solidFill>
                <a:srgbClr val="000000"/>
              </a:solidFill>
              <a:latin typeface="Roboto Slab"/>
              <a:ea typeface="Roboto Slab"/>
              <a:cs typeface="Roboto Slab"/>
              <a:sym typeface="Roboto Slab"/>
            </a:endParaRPr>
          </a:p>
          <a:p>
            <a:pPr indent="0" lvl="0" marL="0" rtl="0" algn="l">
              <a:lnSpc>
                <a:spcPct val="115000"/>
              </a:lnSpc>
              <a:spcBef>
                <a:spcPts val="0"/>
              </a:spcBef>
              <a:spcAft>
                <a:spcPts val="1600"/>
              </a:spcAft>
              <a:buSzPts val="1400"/>
              <a:buNone/>
            </a:pPr>
            <a:r>
              <a:t/>
            </a:r>
            <a:endParaRPr sz="1800">
              <a:latin typeface="Roboto Slab"/>
              <a:ea typeface="Roboto Slab"/>
              <a:cs typeface="Roboto Slab"/>
              <a:sym typeface="Roboto Slab"/>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id="307" name="Google Shape;307;p54"/>
          <p:cNvPicPr preferRelativeResize="0"/>
          <p:nvPr/>
        </p:nvPicPr>
        <p:blipFill rotWithShape="1">
          <a:blip r:embed="rId3">
            <a:alphaModFix/>
          </a:blip>
          <a:srcRect b="25914" l="0" r="0" t="0"/>
          <a:stretch/>
        </p:blipFill>
        <p:spPr>
          <a:xfrm>
            <a:off x="7836050" y="253650"/>
            <a:ext cx="1188100" cy="880200"/>
          </a:xfrm>
          <a:prstGeom prst="rect">
            <a:avLst/>
          </a:prstGeom>
          <a:noFill/>
          <a:ln>
            <a:noFill/>
          </a:ln>
        </p:spPr>
      </p:pic>
      <p:sp>
        <p:nvSpPr>
          <p:cNvPr id="308" name="Google Shape;308;p54"/>
          <p:cNvSpPr txBox="1"/>
          <p:nvPr/>
        </p:nvSpPr>
        <p:spPr>
          <a:xfrm>
            <a:off x="1449150" y="218100"/>
            <a:ext cx="6245700" cy="880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800"/>
              <a:buFont typeface="Arial"/>
              <a:buNone/>
            </a:pPr>
            <a:r>
              <a:t/>
            </a:r>
            <a:endParaRPr b="1" i="0" sz="4800" u="none" cap="none" strike="noStrike">
              <a:solidFill>
                <a:srgbClr val="000000"/>
              </a:solidFill>
              <a:latin typeface="Roboto Slab"/>
              <a:ea typeface="Roboto Slab"/>
              <a:cs typeface="Roboto Slab"/>
              <a:sym typeface="Roboto Slab"/>
            </a:endParaRPr>
          </a:p>
          <a:p>
            <a:pPr indent="0" lvl="0" marL="0" marR="0" rtl="0" algn="ctr">
              <a:lnSpc>
                <a:spcPct val="100000"/>
              </a:lnSpc>
              <a:spcBef>
                <a:spcPts val="0"/>
              </a:spcBef>
              <a:spcAft>
                <a:spcPts val="0"/>
              </a:spcAft>
              <a:buClr>
                <a:srgbClr val="000000"/>
              </a:buClr>
              <a:buSzPts val="4800"/>
              <a:buFont typeface="Arial"/>
              <a:buNone/>
            </a:pPr>
            <a:r>
              <a:rPr b="1" i="0" lang="en" sz="4800" u="none" cap="none" strike="noStrike">
                <a:solidFill>
                  <a:srgbClr val="000000"/>
                </a:solidFill>
                <a:latin typeface="Roboto Slab"/>
                <a:ea typeface="Roboto Slab"/>
                <a:cs typeface="Roboto Slab"/>
                <a:sym typeface="Roboto Slab"/>
              </a:rPr>
              <a:t>Homework Answers</a:t>
            </a:r>
            <a:endParaRPr b="1" i="0" sz="6000" u="none" cap="none" strike="noStrike">
              <a:solidFill>
                <a:srgbClr val="000000"/>
              </a:solidFill>
              <a:latin typeface="Ubuntu"/>
              <a:ea typeface="Ubuntu"/>
              <a:cs typeface="Ubuntu"/>
              <a:sym typeface="Ubuntu"/>
            </a:endParaRPr>
          </a:p>
          <a:p>
            <a:pPr indent="0" lvl="0" marL="0" marR="0" rtl="0" algn="ctr">
              <a:lnSpc>
                <a:spcPct val="100000"/>
              </a:lnSpc>
              <a:spcBef>
                <a:spcPts val="0"/>
              </a:spcBef>
              <a:spcAft>
                <a:spcPts val="0"/>
              </a:spcAft>
              <a:buClr>
                <a:srgbClr val="000000"/>
              </a:buClr>
              <a:buSzPts val="6000"/>
              <a:buFont typeface="Arial"/>
              <a:buNone/>
            </a:pPr>
            <a:r>
              <a:t/>
            </a:r>
            <a:endParaRPr b="1" i="0" sz="6000" u="none" cap="none" strike="noStrike">
              <a:solidFill>
                <a:srgbClr val="000000"/>
              </a:solidFill>
              <a:latin typeface="Ubuntu"/>
              <a:ea typeface="Ubuntu"/>
              <a:cs typeface="Ubuntu"/>
              <a:sym typeface="Ubuntu"/>
            </a:endParaRPr>
          </a:p>
        </p:txBody>
      </p:sp>
      <p:sp>
        <p:nvSpPr>
          <p:cNvPr id="309" name="Google Shape;309;p54"/>
          <p:cNvSpPr txBox="1"/>
          <p:nvPr>
            <p:ph idx="1" type="body"/>
          </p:nvPr>
        </p:nvSpPr>
        <p:spPr>
          <a:xfrm>
            <a:off x="247975" y="1098300"/>
            <a:ext cx="8324400" cy="3600600"/>
          </a:xfrm>
          <a:prstGeom prst="rect">
            <a:avLst/>
          </a:prstGeom>
          <a:noFill/>
          <a:ln>
            <a:noFill/>
          </a:ln>
        </p:spPr>
        <p:txBody>
          <a:bodyPr anchorCtr="0" anchor="t" bIns="91425" lIns="91425" spcFirstLastPara="1" rIns="91425" wrap="square" tIns="91425">
            <a:noAutofit/>
          </a:bodyPr>
          <a:lstStyle/>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latin typeface="Roboto Slab"/>
                <a:ea typeface="Roboto Slab"/>
                <a:cs typeface="Roboto Slab"/>
                <a:sym typeface="Roboto Slab"/>
              </a:rPr>
              <a:t>The four main greenhouse gases are: carbon dioxide,  methane, nitrous oxide and fluorinated gases. (Water vapour is also a greenhouse gas!)</a:t>
            </a:r>
            <a:endParaRPr sz="1200">
              <a:solidFill>
                <a:srgbClr val="000000"/>
              </a:solidFill>
              <a:latin typeface="Roboto Slab"/>
              <a:ea typeface="Roboto Slab"/>
              <a:cs typeface="Roboto Slab"/>
              <a:sym typeface="Roboto Slab"/>
            </a:endParaRPr>
          </a:p>
          <a:p>
            <a:pPr indent="-304800" lvl="1" marL="914400" marR="0" rtl="0" algn="l">
              <a:lnSpc>
                <a:spcPct val="115000"/>
              </a:lnSpc>
              <a:spcBef>
                <a:spcPts val="0"/>
              </a:spcBef>
              <a:spcAft>
                <a:spcPts val="0"/>
              </a:spcAft>
              <a:buClr>
                <a:srgbClr val="000000"/>
              </a:buClr>
              <a:buSzPts val="1200"/>
              <a:buFont typeface="Roboto Slab"/>
              <a:buChar char="○"/>
            </a:pPr>
            <a:r>
              <a:t/>
            </a:r>
            <a:endParaRPr sz="1200">
              <a:solidFill>
                <a:srgbClr val="000000"/>
              </a:solidFill>
              <a:latin typeface="Roboto Slab"/>
              <a:ea typeface="Roboto Slab"/>
              <a:cs typeface="Roboto Slab"/>
              <a:sym typeface="Roboto Slab"/>
            </a:endParaRPr>
          </a:p>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latin typeface="Roboto Slab"/>
                <a:ea typeface="Roboto Slab"/>
                <a:cs typeface="Roboto Slab"/>
                <a:sym typeface="Roboto Slab"/>
              </a:rPr>
              <a:t>Wildfires (1) release carbon dioxide emissions from the burning of trees (2) removing trees, removes the Earth’s natural ability to store carbon dioxide through photosynthesis.</a:t>
            </a:r>
            <a:endParaRPr sz="1200">
              <a:solidFill>
                <a:srgbClr val="000000"/>
              </a:solidFill>
              <a:latin typeface="Roboto Slab"/>
              <a:ea typeface="Roboto Slab"/>
              <a:cs typeface="Roboto Slab"/>
              <a:sym typeface="Roboto Slab"/>
            </a:endParaRPr>
          </a:p>
          <a:p>
            <a:pPr indent="-304800" lvl="1" marL="914400" marR="0" rtl="0" algn="l">
              <a:lnSpc>
                <a:spcPct val="115000"/>
              </a:lnSpc>
              <a:spcBef>
                <a:spcPts val="0"/>
              </a:spcBef>
              <a:spcAft>
                <a:spcPts val="0"/>
              </a:spcAft>
              <a:buClr>
                <a:srgbClr val="000000"/>
              </a:buClr>
              <a:buSzPts val="1200"/>
              <a:buFont typeface="Roboto Slab"/>
              <a:buChar char="○"/>
            </a:pPr>
            <a:r>
              <a:t/>
            </a:r>
            <a:endParaRPr sz="1200">
              <a:solidFill>
                <a:srgbClr val="000000"/>
              </a:solidFill>
              <a:latin typeface="Roboto Slab"/>
              <a:ea typeface="Roboto Slab"/>
              <a:cs typeface="Roboto Slab"/>
              <a:sym typeface="Roboto Slab"/>
            </a:endParaRPr>
          </a:p>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latin typeface="Roboto Slab"/>
                <a:ea typeface="Roboto Slab"/>
                <a:cs typeface="Roboto Slab"/>
                <a:sym typeface="Roboto Slab"/>
              </a:rPr>
              <a:t>Global warming is increasing water temperatures which has lowered oxygen levels in the lakes. This means there is less oxygen for the species in those lakes, effectively reducing the carrying capacity. </a:t>
            </a:r>
            <a:endParaRPr sz="1200">
              <a:solidFill>
                <a:srgbClr val="000000"/>
              </a:solidFill>
              <a:latin typeface="Roboto Slab"/>
              <a:ea typeface="Roboto Slab"/>
              <a:cs typeface="Roboto Slab"/>
              <a:sym typeface="Roboto Slab"/>
            </a:endParaRPr>
          </a:p>
          <a:p>
            <a:pPr indent="-304800" lvl="1" marL="914400" marR="0" rtl="0" algn="l">
              <a:lnSpc>
                <a:spcPct val="115000"/>
              </a:lnSpc>
              <a:spcBef>
                <a:spcPts val="0"/>
              </a:spcBef>
              <a:spcAft>
                <a:spcPts val="0"/>
              </a:spcAft>
              <a:buClr>
                <a:srgbClr val="000000"/>
              </a:buClr>
              <a:buSzPts val="1200"/>
              <a:buFont typeface="Roboto Slab"/>
              <a:buChar char="○"/>
            </a:pPr>
            <a:r>
              <a:t/>
            </a:r>
            <a:endParaRPr sz="1200">
              <a:solidFill>
                <a:srgbClr val="000000"/>
              </a:solidFill>
              <a:latin typeface="Roboto Slab"/>
              <a:ea typeface="Roboto Slab"/>
              <a:cs typeface="Roboto Slab"/>
              <a:sym typeface="Roboto Slab"/>
            </a:endParaRPr>
          </a:p>
          <a:p>
            <a:pPr indent="-304800" lvl="0" marL="457200" marR="0" rtl="0" algn="l">
              <a:lnSpc>
                <a:spcPct val="115000"/>
              </a:lnSpc>
              <a:spcBef>
                <a:spcPts val="0"/>
              </a:spcBef>
              <a:spcAft>
                <a:spcPts val="0"/>
              </a:spcAft>
              <a:buClr>
                <a:srgbClr val="000000"/>
              </a:buClr>
              <a:buSzPts val="1200"/>
              <a:buFont typeface="Roboto Slab"/>
              <a:buAutoNum type="arabicPeriod"/>
            </a:pPr>
            <a:r>
              <a:rPr lang="en" sz="1200">
                <a:solidFill>
                  <a:srgbClr val="000000"/>
                </a:solidFill>
                <a:highlight>
                  <a:srgbClr val="FFFFFF"/>
                </a:highlight>
                <a:latin typeface="Roboto Slab"/>
                <a:ea typeface="Roboto Slab"/>
                <a:cs typeface="Roboto Slab"/>
                <a:sym typeface="Roboto Slab"/>
              </a:rPr>
              <a:t>Western powers have shaped Canadian society around a particular worldview and set of values, which are different from those held by many Indigenous peoples. This western worldview disrupts people’s connection to the natural world – viewing ecosystems simply as “resources” – which can be owned and controlled.</a:t>
            </a:r>
            <a:endParaRPr sz="1200">
              <a:solidFill>
                <a:srgbClr val="000000"/>
              </a:solidFill>
              <a:highlight>
                <a:srgbClr val="FFFFFF"/>
              </a:highlight>
              <a:latin typeface="Roboto Slab"/>
              <a:ea typeface="Roboto Slab"/>
              <a:cs typeface="Roboto Slab"/>
              <a:sym typeface="Roboto Slab"/>
            </a:endParaRPr>
          </a:p>
          <a:p>
            <a:pPr indent="-304800" lvl="1" marL="914400" marR="0" rtl="0" algn="l">
              <a:lnSpc>
                <a:spcPct val="115000"/>
              </a:lnSpc>
              <a:spcBef>
                <a:spcPts val="0"/>
              </a:spcBef>
              <a:spcAft>
                <a:spcPts val="0"/>
              </a:spcAft>
              <a:buClr>
                <a:srgbClr val="000000"/>
              </a:buClr>
              <a:buSzPts val="1200"/>
              <a:buFont typeface="Roboto Slab"/>
              <a:buChar char="○"/>
            </a:pPr>
            <a:r>
              <a:t/>
            </a:r>
            <a:endParaRPr sz="1200">
              <a:solidFill>
                <a:srgbClr val="000000"/>
              </a:solidFill>
              <a:highlight>
                <a:srgbClr val="FFFFFF"/>
              </a:highlight>
              <a:latin typeface="Roboto Slab"/>
              <a:ea typeface="Roboto Slab"/>
              <a:cs typeface="Roboto Slab"/>
              <a:sym typeface="Roboto Slab"/>
            </a:endParaRPr>
          </a:p>
          <a:p>
            <a:pPr indent="-317500" lvl="0" marL="457200" marR="0" rtl="0" algn="l">
              <a:lnSpc>
                <a:spcPct val="115000"/>
              </a:lnSpc>
              <a:spcBef>
                <a:spcPts val="0"/>
              </a:spcBef>
              <a:spcAft>
                <a:spcPts val="0"/>
              </a:spcAft>
              <a:buClr>
                <a:srgbClr val="000000"/>
              </a:buClr>
              <a:buSzPts val="1400"/>
              <a:buFont typeface="Roboto Slab"/>
              <a:buAutoNum type="arabicPeriod"/>
            </a:pPr>
            <a:r>
              <a:rPr lang="en" sz="1200">
                <a:solidFill>
                  <a:srgbClr val="000000"/>
                </a:solidFill>
                <a:highlight>
                  <a:srgbClr val="FFFFFF"/>
                </a:highlight>
                <a:latin typeface="Roboto Slab"/>
                <a:ea typeface="Roboto Slab"/>
                <a:cs typeface="Roboto Slab"/>
                <a:sym typeface="Roboto Slab"/>
              </a:rPr>
              <a:t>Indigenous knowledge carries ancient and intergenerational wisdom that is flexible, fluid, and adaptive as it evolves through relationships with the land and other beings. This knowledge evolves from and is responsive to the natural world, which makes it ideal for developing and advancing meaningful climate solutions.</a:t>
            </a:r>
            <a:br>
              <a:rPr lang="en" sz="1200">
                <a:solidFill>
                  <a:srgbClr val="000000"/>
                </a:solidFill>
                <a:latin typeface="Roboto Slab"/>
                <a:ea typeface="Roboto Slab"/>
                <a:cs typeface="Roboto Slab"/>
                <a:sym typeface="Roboto Slab"/>
              </a:rPr>
            </a:br>
            <a:br>
              <a:rPr lang="en" sz="1200">
                <a:solidFill>
                  <a:srgbClr val="000000"/>
                </a:solidFill>
                <a:latin typeface="Roboto Slab"/>
                <a:ea typeface="Roboto Slab"/>
                <a:cs typeface="Roboto Slab"/>
                <a:sym typeface="Roboto Slab"/>
              </a:rPr>
            </a:br>
            <a:br>
              <a:rPr lang="en" sz="1200">
                <a:solidFill>
                  <a:srgbClr val="000000"/>
                </a:solidFill>
                <a:latin typeface="Roboto Slab"/>
                <a:ea typeface="Roboto Slab"/>
                <a:cs typeface="Roboto Slab"/>
                <a:sym typeface="Roboto Slab"/>
              </a:rPr>
            </a:br>
            <a:br>
              <a:rPr lang="en" sz="12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br>
              <a:rPr lang="en" sz="1800">
                <a:solidFill>
                  <a:srgbClr val="000000"/>
                </a:solidFill>
                <a:latin typeface="Roboto Slab"/>
                <a:ea typeface="Roboto Slab"/>
                <a:cs typeface="Roboto Slab"/>
                <a:sym typeface="Roboto Slab"/>
              </a:rPr>
            </a:br>
            <a:endParaRPr sz="1800">
              <a:solidFill>
                <a:srgbClr val="000000"/>
              </a:solidFill>
              <a:latin typeface="Roboto Slab"/>
              <a:ea typeface="Roboto Slab"/>
              <a:cs typeface="Roboto Slab"/>
              <a:sym typeface="Roboto Slab"/>
            </a:endParaRPr>
          </a:p>
          <a:p>
            <a:pPr indent="0" lvl="0" marL="0" rtl="0" algn="l">
              <a:lnSpc>
                <a:spcPct val="115000"/>
              </a:lnSpc>
              <a:spcBef>
                <a:spcPts val="0"/>
              </a:spcBef>
              <a:spcAft>
                <a:spcPts val="0"/>
              </a:spcAft>
              <a:buSzPts val="1400"/>
              <a:buNone/>
            </a:pPr>
            <a:r>
              <a:t/>
            </a:r>
            <a:endParaRPr sz="1800">
              <a:solidFill>
                <a:srgbClr val="000000"/>
              </a:solidFill>
              <a:latin typeface="Roboto Slab"/>
              <a:ea typeface="Roboto Slab"/>
              <a:cs typeface="Roboto Slab"/>
              <a:sym typeface="Roboto Slab"/>
            </a:endParaRPr>
          </a:p>
          <a:p>
            <a:pPr indent="0" lvl="0" marL="0" rtl="0" algn="l">
              <a:lnSpc>
                <a:spcPct val="100000"/>
              </a:lnSpc>
              <a:spcBef>
                <a:spcPts val="0"/>
              </a:spcBef>
              <a:spcAft>
                <a:spcPts val="0"/>
              </a:spcAft>
              <a:buSzPts val="1400"/>
              <a:buNone/>
            </a:pPr>
            <a:r>
              <a:t/>
            </a:r>
            <a:endParaRPr sz="1800">
              <a:solidFill>
                <a:srgbClr val="000000"/>
              </a:solidFill>
              <a:latin typeface="Roboto Slab"/>
              <a:ea typeface="Roboto Slab"/>
              <a:cs typeface="Roboto Slab"/>
              <a:sym typeface="Roboto Slab"/>
            </a:endParaRPr>
          </a:p>
          <a:p>
            <a:pPr indent="0" lvl="0" marL="0" rtl="0" algn="l">
              <a:lnSpc>
                <a:spcPct val="115000"/>
              </a:lnSpc>
              <a:spcBef>
                <a:spcPts val="0"/>
              </a:spcBef>
              <a:spcAft>
                <a:spcPts val="1600"/>
              </a:spcAft>
              <a:buSzPts val="1400"/>
              <a:buNone/>
            </a:pPr>
            <a:r>
              <a:t/>
            </a:r>
            <a:endParaRPr sz="1800">
              <a:latin typeface="Roboto Slab"/>
              <a:ea typeface="Roboto Slab"/>
              <a:cs typeface="Roboto Slab"/>
              <a:sym typeface="Roboto Slab"/>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2"/>
          <p:cNvSpPr txBox="1"/>
          <p:nvPr>
            <p:ph idx="4294967295" type="title"/>
          </p:nvPr>
        </p:nvSpPr>
        <p:spPr>
          <a:xfrm>
            <a:off x="389650" y="194800"/>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0" lvl="0" marL="0" rtl="0" algn="l">
              <a:lnSpc>
                <a:spcPct val="100000"/>
              </a:lnSpc>
              <a:spcBef>
                <a:spcPts val="0"/>
              </a:spcBef>
              <a:spcAft>
                <a:spcPts val="0"/>
              </a:spcAft>
              <a:buSzPts val="2400"/>
              <a:buNone/>
            </a:pPr>
            <a:r>
              <a:t/>
            </a:r>
            <a:endParaRPr sz="3600"/>
          </a:p>
          <a:p>
            <a:pPr indent="0" lvl="0" marL="0" rtl="0" algn="l">
              <a:lnSpc>
                <a:spcPct val="100000"/>
              </a:lnSpc>
              <a:spcBef>
                <a:spcPts val="0"/>
              </a:spcBef>
              <a:spcAft>
                <a:spcPts val="0"/>
              </a:spcAft>
              <a:buSzPts val="2400"/>
              <a:buNone/>
            </a:pPr>
            <a:r>
              <a:rPr lang="en" sz="3600">
                <a:solidFill>
                  <a:srgbClr val="000000"/>
                </a:solidFill>
              </a:rPr>
              <a:t>Introduction</a:t>
            </a:r>
            <a:endParaRPr sz="3600">
              <a:solidFill>
                <a:srgbClr val="000000"/>
              </a:solidFill>
            </a:endParaRPr>
          </a:p>
        </p:txBody>
      </p:sp>
      <p:sp>
        <p:nvSpPr>
          <p:cNvPr id="146" name="Google Shape;146;p32"/>
          <p:cNvSpPr txBox="1"/>
          <p:nvPr>
            <p:ph idx="4294967295" type="body"/>
          </p:nvPr>
        </p:nvSpPr>
        <p:spPr>
          <a:xfrm>
            <a:off x="324725" y="1194950"/>
            <a:ext cx="8741400" cy="1296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br>
              <a:rPr lang="en" sz="1400">
                <a:solidFill>
                  <a:schemeClr val="dk1"/>
                </a:solidFill>
                <a:latin typeface="Roboto Slab"/>
                <a:ea typeface="Roboto Slab"/>
                <a:cs typeface="Roboto Slab"/>
                <a:sym typeface="Roboto Slab"/>
              </a:rPr>
            </a:br>
            <a:br>
              <a:rPr lang="en" sz="1400">
                <a:solidFill>
                  <a:schemeClr val="dk1"/>
                </a:solidFill>
                <a:latin typeface="Roboto Slab"/>
                <a:ea typeface="Roboto Slab"/>
                <a:cs typeface="Roboto Slab"/>
                <a:sym typeface="Roboto Slab"/>
              </a:rPr>
            </a:br>
            <a:br>
              <a:rPr lang="en" sz="1400">
                <a:solidFill>
                  <a:schemeClr val="dk1"/>
                </a:solidFill>
                <a:latin typeface="Roboto Slab"/>
                <a:ea typeface="Roboto Slab"/>
                <a:cs typeface="Roboto Slab"/>
                <a:sym typeface="Roboto Slab"/>
              </a:rPr>
            </a:br>
            <a:endParaRPr sz="1400">
              <a:solidFill>
                <a:schemeClr val="dk1"/>
              </a:solidFill>
              <a:latin typeface="Roboto Slab"/>
              <a:ea typeface="Roboto Slab"/>
              <a:cs typeface="Roboto Slab"/>
              <a:sym typeface="Roboto Slab"/>
            </a:endParaRPr>
          </a:p>
          <a:p>
            <a:pPr indent="0" lvl="0" marL="0" rtl="0" algn="l">
              <a:lnSpc>
                <a:spcPct val="115000"/>
              </a:lnSpc>
              <a:spcBef>
                <a:spcPts val="0"/>
              </a:spcBef>
              <a:spcAft>
                <a:spcPts val="0"/>
              </a:spcAft>
              <a:buClr>
                <a:schemeClr val="dk1"/>
              </a:buClr>
              <a:buSzPts val="1100"/>
              <a:buFont typeface="Arial"/>
              <a:buNone/>
            </a:pPr>
            <a:r>
              <a:t/>
            </a:r>
            <a:endParaRPr sz="1400">
              <a:solidFill>
                <a:schemeClr val="dk1"/>
              </a:solidFill>
              <a:latin typeface="Roboto Slab"/>
              <a:ea typeface="Roboto Slab"/>
              <a:cs typeface="Roboto Slab"/>
              <a:sym typeface="Roboto Slab"/>
            </a:endParaRPr>
          </a:p>
          <a:p>
            <a:pPr indent="0" lvl="0" marL="0" rtl="0" algn="l">
              <a:lnSpc>
                <a:spcPct val="115000"/>
              </a:lnSpc>
              <a:spcBef>
                <a:spcPts val="0"/>
              </a:spcBef>
              <a:spcAft>
                <a:spcPts val="0"/>
              </a:spcAft>
              <a:buSzPts val="3000"/>
              <a:buNone/>
            </a:pPr>
            <a:r>
              <a:t/>
            </a:r>
            <a:endParaRPr sz="1400">
              <a:solidFill>
                <a:schemeClr val="dk1"/>
              </a:solidFill>
              <a:latin typeface="Roboto Slab"/>
              <a:ea typeface="Roboto Slab"/>
              <a:cs typeface="Roboto Slab"/>
              <a:sym typeface="Roboto Slab"/>
            </a:endParaRPr>
          </a:p>
          <a:p>
            <a:pPr indent="0" lvl="0" marL="0" rtl="0" algn="l">
              <a:lnSpc>
                <a:spcPct val="115000"/>
              </a:lnSpc>
              <a:spcBef>
                <a:spcPts val="0"/>
              </a:spcBef>
              <a:spcAft>
                <a:spcPts val="0"/>
              </a:spcAft>
              <a:buSzPts val="3000"/>
              <a:buNone/>
            </a:pPr>
            <a:r>
              <a:t/>
            </a:r>
            <a:endParaRPr sz="1400">
              <a:latin typeface="Roboto Slab"/>
              <a:ea typeface="Roboto Slab"/>
              <a:cs typeface="Roboto Slab"/>
              <a:sym typeface="Roboto Slab"/>
            </a:endParaRPr>
          </a:p>
          <a:p>
            <a:pPr indent="0" lvl="0" marL="0" rtl="0" algn="l">
              <a:lnSpc>
                <a:spcPct val="100000"/>
              </a:lnSpc>
              <a:spcBef>
                <a:spcPts val="600"/>
              </a:spcBef>
              <a:spcAft>
                <a:spcPts val="0"/>
              </a:spcAft>
              <a:buSzPts val="3000"/>
              <a:buNone/>
            </a:pPr>
            <a:r>
              <a:t/>
            </a:r>
            <a:endParaRPr sz="1400">
              <a:latin typeface="Roboto Slab"/>
              <a:ea typeface="Roboto Slab"/>
              <a:cs typeface="Roboto Slab"/>
              <a:sym typeface="Roboto Slab"/>
            </a:endParaRPr>
          </a:p>
        </p:txBody>
      </p:sp>
      <p:sp>
        <p:nvSpPr>
          <p:cNvPr id="147" name="Google Shape;147;p32"/>
          <p:cNvSpPr txBox="1"/>
          <p:nvPr/>
        </p:nvSpPr>
        <p:spPr>
          <a:xfrm>
            <a:off x="324725" y="1396225"/>
            <a:ext cx="5939100" cy="289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Over the course of Earth’s history, our planets climate has naturally been changing and responding to the environment.However, human activity has made an impact on how fast our Earth’s climate is changing.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212529"/>
                </a:solidFill>
                <a:highlight>
                  <a:schemeClr val="lt1"/>
                </a:highlight>
                <a:latin typeface="Roboto"/>
                <a:ea typeface="Roboto"/>
                <a:cs typeface="Roboto"/>
                <a:sym typeface="Roboto"/>
              </a:rPr>
              <a:t>According to a 2019 Environment and Climate Change Canada </a:t>
            </a:r>
            <a:r>
              <a:rPr b="0" i="0" lang="en" sz="1600" u="none" cap="none" strike="noStrike">
                <a:solidFill>
                  <a:schemeClr val="hlink"/>
                </a:solidFill>
                <a:highlight>
                  <a:schemeClr val="lt1"/>
                </a:highlight>
                <a:uFill>
                  <a:noFill/>
                </a:uFill>
                <a:latin typeface="Roboto"/>
                <a:ea typeface="Roboto"/>
                <a:cs typeface="Roboto"/>
                <a:sym typeface="Roboto"/>
                <a:hlinkClick r:id="rId3"/>
              </a:rPr>
              <a:t>report</a:t>
            </a:r>
            <a:r>
              <a:rPr b="0" i="0" lang="en" sz="1600" u="none" cap="none" strike="noStrike">
                <a:solidFill>
                  <a:srgbClr val="212529"/>
                </a:solidFill>
                <a:highlight>
                  <a:schemeClr val="lt1"/>
                </a:highlight>
                <a:latin typeface="Roboto"/>
                <a:ea typeface="Roboto"/>
                <a:cs typeface="Roboto"/>
                <a:sym typeface="Roboto"/>
              </a:rPr>
              <a:t>, </a:t>
            </a:r>
            <a:r>
              <a:rPr b="1" i="0" lang="en" sz="1600" u="sng" cap="none" strike="noStrike">
                <a:solidFill>
                  <a:srgbClr val="212529"/>
                </a:solidFill>
                <a:highlight>
                  <a:schemeClr val="lt1"/>
                </a:highlight>
                <a:latin typeface="Roboto"/>
                <a:ea typeface="Roboto"/>
                <a:cs typeface="Roboto"/>
                <a:sym typeface="Roboto"/>
              </a:rPr>
              <a:t>Canada</a:t>
            </a:r>
            <a:r>
              <a:rPr b="0" i="0" lang="en" sz="1600" u="none" cap="none" strike="noStrike">
                <a:solidFill>
                  <a:srgbClr val="212529"/>
                </a:solidFill>
                <a:highlight>
                  <a:schemeClr val="lt1"/>
                </a:highlight>
                <a:latin typeface="Roboto"/>
                <a:ea typeface="Roboto"/>
                <a:cs typeface="Roboto"/>
                <a:sym typeface="Roboto"/>
              </a:rPr>
              <a:t> is warming at </a:t>
            </a:r>
            <a:r>
              <a:rPr b="1" i="0" lang="en" sz="1600" u="sng" cap="none" strike="noStrike">
                <a:solidFill>
                  <a:srgbClr val="212529"/>
                </a:solidFill>
                <a:highlight>
                  <a:schemeClr val="lt1"/>
                </a:highlight>
                <a:latin typeface="Roboto"/>
                <a:ea typeface="Roboto"/>
                <a:cs typeface="Roboto"/>
                <a:sym typeface="Roboto"/>
              </a:rPr>
              <a:t>twice the average global rate</a:t>
            </a:r>
            <a:r>
              <a:rPr b="0" i="0" lang="en" sz="1600" u="none" cap="none" strike="noStrike">
                <a:solidFill>
                  <a:srgbClr val="212529"/>
                </a:solidFill>
                <a:highlight>
                  <a:schemeClr val="lt1"/>
                </a:highlight>
                <a:latin typeface="Roboto"/>
                <a:ea typeface="Roboto"/>
                <a:cs typeface="Roboto"/>
                <a:sym typeface="Roboto"/>
              </a:rPr>
              <a:t>, while the </a:t>
            </a:r>
            <a:r>
              <a:rPr b="1" i="0" lang="en" sz="1600" u="sng" cap="none" strike="noStrike">
                <a:solidFill>
                  <a:srgbClr val="212529"/>
                </a:solidFill>
                <a:highlight>
                  <a:schemeClr val="lt1"/>
                </a:highlight>
                <a:latin typeface="Roboto"/>
                <a:ea typeface="Roboto"/>
                <a:cs typeface="Roboto"/>
                <a:sym typeface="Roboto"/>
              </a:rPr>
              <a:t>Arctic</a:t>
            </a:r>
            <a:r>
              <a:rPr b="0" i="0" lang="en" sz="1600" u="none" cap="none" strike="noStrike">
                <a:solidFill>
                  <a:srgbClr val="212529"/>
                </a:solidFill>
                <a:highlight>
                  <a:schemeClr val="lt1"/>
                </a:highlight>
                <a:latin typeface="Roboto"/>
                <a:ea typeface="Roboto"/>
                <a:cs typeface="Roboto"/>
                <a:sym typeface="Roboto"/>
              </a:rPr>
              <a:t> is warming at </a:t>
            </a:r>
            <a:r>
              <a:rPr b="1" i="0" lang="en" sz="1600" u="sng" cap="none" strike="noStrike">
                <a:solidFill>
                  <a:srgbClr val="212529"/>
                </a:solidFill>
                <a:highlight>
                  <a:schemeClr val="lt1"/>
                </a:highlight>
                <a:latin typeface="Roboto"/>
                <a:ea typeface="Roboto"/>
                <a:cs typeface="Roboto"/>
                <a:sym typeface="Roboto"/>
              </a:rPr>
              <a:t>three times that rate</a:t>
            </a:r>
            <a:r>
              <a:rPr b="0" i="0" lang="en" sz="1600" u="none" cap="none" strike="noStrike">
                <a:solidFill>
                  <a:srgbClr val="212529"/>
                </a:solidFill>
                <a:highlight>
                  <a:schemeClr val="lt1"/>
                </a:highlight>
                <a:latin typeface="Roboto"/>
                <a:ea typeface="Roboto"/>
                <a:cs typeface="Roboto"/>
                <a:sym typeface="Roboto"/>
              </a:rPr>
              <a:t>.</a:t>
            </a:r>
            <a:endParaRPr b="0" i="0" sz="1600" u="none" cap="none" strike="noStrike">
              <a:solidFill>
                <a:srgbClr val="212529"/>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212529"/>
              </a:solidFill>
              <a:highlight>
                <a:schemeClr val="lt1"/>
              </a:highlight>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212529"/>
                </a:solidFill>
                <a:highlight>
                  <a:schemeClr val="lt1"/>
                </a:highlight>
                <a:latin typeface="Roboto"/>
                <a:ea typeface="Roboto"/>
                <a:cs typeface="Roboto"/>
                <a:sym typeface="Roboto"/>
              </a:rPr>
              <a:t>We will be exploring why climate change is occurring and how humans are impacting its change. </a:t>
            </a:r>
            <a:endParaRPr b="0" i="0" sz="1600" u="none" cap="none" strike="noStrike">
              <a:solidFill>
                <a:srgbClr val="212529"/>
              </a:solidFill>
              <a:highlight>
                <a:schemeClr val="lt1"/>
              </a:highlight>
              <a:latin typeface="Roboto"/>
              <a:ea typeface="Roboto"/>
              <a:cs typeface="Roboto"/>
              <a:sym typeface="Roboto"/>
            </a:endParaRPr>
          </a:p>
        </p:txBody>
      </p:sp>
      <p:pic>
        <p:nvPicPr>
          <p:cNvPr id="148" name="Google Shape;148;p32"/>
          <p:cNvPicPr preferRelativeResize="0"/>
          <p:nvPr/>
        </p:nvPicPr>
        <p:blipFill rotWithShape="1">
          <a:blip r:embed="rId4">
            <a:alphaModFix/>
          </a:blip>
          <a:srcRect b="0" l="23470" r="129" t="0"/>
          <a:stretch/>
        </p:blipFill>
        <p:spPr>
          <a:xfrm>
            <a:off x="6338275" y="961598"/>
            <a:ext cx="2468175" cy="2452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33"/>
          <p:cNvSpPr txBox="1"/>
          <p:nvPr/>
        </p:nvSpPr>
        <p:spPr>
          <a:xfrm>
            <a:off x="1344750" y="99600"/>
            <a:ext cx="64545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What is Climate Change?</a:t>
            </a:r>
            <a:endParaRPr b="1" i="0" sz="3600" u="none" cap="none" strike="noStrike">
              <a:solidFill>
                <a:srgbClr val="000000"/>
              </a:solidFill>
              <a:latin typeface="Roboto Slab"/>
              <a:ea typeface="Roboto Slab"/>
              <a:cs typeface="Roboto Slab"/>
              <a:sym typeface="Roboto Slab"/>
            </a:endParaRPr>
          </a:p>
        </p:txBody>
      </p:sp>
      <p:pic>
        <p:nvPicPr>
          <p:cNvPr id="154" name="Google Shape;154;p33"/>
          <p:cNvPicPr preferRelativeResize="0"/>
          <p:nvPr/>
        </p:nvPicPr>
        <p:blipFill rotWithShape="1">
          <a:blip r:embed="rId3">
            <a:alphaModFix/>
          </a:blip>
          <a:srcRect b="0" l="0" r="0" t="0"/>
          <a:stretch/>
        </p:blipFill>
        <p:spPr>
          <a:xfrm>
            <a:off x="941050" y="2998350"/>
            <a:ext cx="3587452" cy="2017400"/>
          </a:xfrm>
          <a:prstGeom prst="rect">
            <a:avLst/>
          </a:prstGeom>
          <a:noFill/>
          <a:ln>
            <a:noFill/>
          </a:ln>
        </p:spPr>
      </p:pic>
      <p:pic>
        <p:nvPicPr>
          <p:cNvPr id="155" name="Google Shape;155;p33"/>
          <p:cNvPicPr preferRelativeResize="0"/>
          <p:nvPr/>
        </p:nvPicPr>
        <p:blipFill rotWithShape="1">
          <a:blip r:embed="rId4">
            <a:alphaModFix/>
          </a:blip>
          <a:srcRect b="0" l="0" r="0" t="0"/>
          <a:stretch/>
        </p:blipFill>
        <p:spPr>
          <a:xfrm>
            <a:off x="6041700" y="2373015"/>
            <a:ext cx="2911449" cy="2620309"/>
          </a:xfrm>
          <a:prstGeom prst="rect">
            <a:avLst/>
          </a:prstGeom>
          <a:noFill/>
          <a:ln>
            <a:noFill/>
          </a:ln>
        </p:spPr>
      </p:pic>
      <p:sp>
        <p:nvSpPr>
          <p:cNvPr id="156" name="Google Shape;156;p33"/>
          <p:cNvSpPr txBox="1"/>
          <p:nvPr/>
        </p:nvSpPr>
        <p:spPr>
          <a:xfrm>
            <a:off x="156875" y="782400"/>
            <a:ext cx="8595000" cy="21549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0"/>
              </a:spcBef>
              <a:spcAft>
                <a:spcPts val="0"/>
              </a:spcAft>
              <a:buClr>
                <a:srgbClr val="000000"/>
              </a:buClr>
              <a:buSzPts val="1600"/>
              <a:buFont typeface="Arial"/>
              <a:buChar char="●"/>
            </a:pPr>
            <a:r>
              <a:rPr b="1" i="0" lang="en" sz="1600" u="none" cap="none" strike="noStrike">
                <a:solidFill>
                  <a:srgbClr val="FF0000"/>
                </a:solidFill>
                <a:latin typeface="Roboto"/>
                <a:ea typeface="Roboto"/>
                <a:cs typeface="Roboto"/>
                <a:sym typeface="Roboto"/>
              </a:rPr>
              <a:t>Climate Change</a:t>
            </a:r>
            <a:r>
              <a:rPr b="0" i="0" lang="en" sz="1600" u="none" cap="none" strike="noStrike">
                <a:solidFill>
                  <a:srgbClr val="000000"/>
                </a:solidFill>
                <a:latin typeface="Roboto"/>
                <a:ea typeface="Roboto"/>
                <a:cs typeface="Roboto"/>
                <a:sym typeface="Roboto"/>
              </a:rPr>
              <a:t> refers to long-term changes in temperature or weather patterns on Earth</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This can be seen by a change in average temperature or rainfall and even changes in wind direction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Arial"/>
              <a:buChar char="●"/>
            </a:pPr>
            <a:r>
              <a:rPr b="1" i="0" lang="en" sz="1600" u="none" cap="none" strike="noStrike">
                <a:solidFill>
                  <a:srgbClr val="FF0000"/>
                </a:solidFill>
                <a:latin typeface="Roboto"/>
                <a:ea typeface="Roboto"/>
                <a:cs typeface="Roboto"/>
                <a:sym typeface="Roboto"/>
              </a:rPr>
              <a:t>Global Warming</a:t>
            </a:r>
            <a:r>
              <a:rPr b="1" i="0" lang="en" sz="1600" u="none" cap="none" strike="noStrike">
                <a:solidFill>
                  <a:srgbClr val="000000"/>
                </a:solidFill>
                <a:latin typeface="Roboto"/>
                <a:ea typeface="Roboto"/>
                <a:cs typeface="Roboto"/>
                <a:sym typeface="Roboto"/>
              </a:rPr>
              <a:t> </a:t>
            </a:r>
            <a:r>
              <a:rPr b="0" i="0" lang="en" sz="1600" u="none" cap="none" strike="noStrike">
                <a:solidFill>
                  <a:srgbClr val="000000"/>
                </a:solidFill>
                <a:latin typeface="Roboto"/>
                <a:ea typeface="Roboto"/>
                <a:cs typeface="Roboto"/>
                <a:sym typeface="Roboto"/>
              </a:rPr>
              <a:t>is an </a:t>
            </a:r>
            <a:r>
              <a:rPr b="0" i="0" lang="en" sz="1600" u="sng" cap="none" strike="noStrike">
                <a:solidFill>
                  <a:srgbClr val="000000"/>
                </a:solidFill>
                <a:latin typeface="Roboto"/>
                <a:ea typeface="Roboto"/>
                <a:cs typeface="Roboto"/>
                <a:sym typeface="Roboto"/>
              </a:rPr>
              <a:t>increase</a:t>
            </a:r>
            <a:r>
              <a:rPr b="0" i="0" lang="en" sz="1600" u="none" cap="none" strike="noStrike">
                <a:solidFill>
                  <a:srgbClr val="000000"/>
                </a:solidFill>
                <a:latin typeface="Roboto"/>
                <a:ea typeface="Roboto"/>
                <a:cs typeface="Roboto"/>
                <a:sym typeface="Roboto"/>
              </a:rPr>
              <a:t> in the Earth’s average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         temperature.</a:t>
            </a:r>
            <a:endParaRPr b="0" i="0" sz="1600" u="none" cap="none" strike="noStrike">
              <a:solidFill>
                <a:srgbClr val="000000"/>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descr="What causes climate change (also known as global warming)? And what are the effects of climate change? Learn the human impact and consequences of climate change for the environment, and our lives.&#10;➡ Subscribe: http://bit.ly/NatGeoSubscribe&#10;&#10;About National Geographic:&#10;National Geographic is the world's premium destination for science, exploration, and adventure. Through their world-class scientists, photographers, journalists, and filmmakers, Nat Geo gets you closer to the stories that matter and past the edge of what's possible.&#10;&#10;Get More National Geographic:&#10;Official Site: http://bit.ly/NatGeoOfficialSite&#10;Facebook: http://bit.ly/FBNatGeo&#10;Twitter: http://bit.ly/NatGeoTwitter&#10;Instagram: http://bit.ly/NatGeoInsta&#10;&#10;Read more about CLIMATE CHANGE here:&#10;https://on.natgeo.com/2LfgOTY&#10;&#10;Causes and Effects of Climate Change | National Geographic &#10;https://youtu.be/G4H1N_yXBiA&#10;&#10;National Geographic&#10;https://www.youtube.com/natgeo" id="161" name="Google Shape;161;p34" title="Causes and Effects of Climate Change | National Geographic">
            <a:hlinkClick r:id="rId3"/>
          </p:cNvPr>
          <p:cNvPicPr preferRelativeResize="0"/>
          <p:nvPr/>
        </p:nvPicPr>
        <p:blipFill rotWithShape="1">
          <a:blip r:embed="rId4">
            <a:alphaModFix/>
          </a:blip>
          <a:srcRect b="0" l="0" r="0" t="0"/>
          <a:stretch/>
        </p:blipFill>
        <p:spPr>
          <a:xfrm>
            <a:off x="2102450" y="1032200"/>
            <a:ext cx="5125350" cy="3844000"/>
          </a:xfrm>
          <a:prstGeom prst="rect">
            <a:avLst/>
          </a:prstGeom>
          <a:noFill/>
          <a:ln>
            <a:noFill/>
          </a:ln>
        </p:spPr>
      </p:pic>
      <p:sp>
        <p:nvSpPr>
          <p:cNvPr id="162" name="Google Shape;162;p34"/>
          <p:cNvSpPr txBox="1"/>
          <p:nvPr/>
        </p:nvSpPr>
        <p:spPr>
          <a:xfrm>
            <a:off x="1351650" y="214750"/>
            <a:ext cx="6440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chemeClr val="dk1"/>
                </a:solidFill>
                <a:latin typeface="Roboto Slab"/>
                <a:ea typeface="Roboto Slab"/>
                <a:cs typeface="Roboto Slab"/>
                <a:sym typeface="Roboto Slab"/>
              </a:rPr>
              <a:t>What is </a:t>
            </a:r>
            <a:r>
              <a:rPr b="1" i="0" lang="en" sz="3600" u="sng" cap="none" strike="noStrike">
                <a:solidFill>
                  <a:schemeClr val="hlink"/>
                </a:solidFill>
                <a:latin typeface="Roboto Slab"/>
                <a:ea typeface="Roboto Slab"/>
                <a:cs typeface="Roboto Slab"/>
                <a:sym typeface="Roboto Slab"/>
                <a:hlinkClick r:id="rId5"/>
              </a:rPr>
              <a:t>Climate Change</a:t>
            </a:r>
            <a:r>
              <a:rPr b="1" i="0" lang="en" sz="3600" u="none" cap="none" strike="noStrike">
                <a:solidFill>
                  <a:schemeClr val="dk1"/>
                </a:solidFill>
                <a:latin typeface="Roboto Slab"/>
                <a:ea typeface="Roboto Slab"/>
                <a:cs typeface="Roboto Slab"/>
                <a:sym typeface="Roboto Slab"/>
              </a:rPr>
              <a:t>?</a:t>
            </a:r>
            <a:endParaRPr b="1" i="0" sz="3600" u="none" cap="none" strike="noStrike">
              <a:solidFill>
                <a:schemeClr val="dk1"/>
              </a:solidFill>
              <a:latin typeface="Roboto Slab"/>
              <a:ea typeface="Roboto Slab"/>
              <a:cs typeface="Roboto Slab"/>
              <a:sym typeface="Roboto Slab"/>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35"/>
          <p:cNvSpPr txBox="1"/>
          <p:nvPr>
            <p:ph idx="4294967295" type="ctrTitle"/>
          </p:nvPr>
        </p:nvSpPr>
        <p:spPr>
          <a:xfrm>
            <a:off x="364425" y="183875"/>
            <a:ext cx="8520600" cy="7893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8EC641"/>
              </a:buClr>
              <a:buSzPts val="2400"/>
              <a:buFont typeface="Roboto Slab"/>
              <a:buNone/>
            </a:pPr>
            <a:r>
              <a:rPr b="1" i="0" lang="en" sz="3600" u="none" cap="none" strike="noStrike">
                <a:solidFill>
                  <a:schemeClr val="dk1"/>
                </a:solidFill>
                <a:latin typeface="Roboto Slab"/>
                <a:ea typeface="Roboto Slab"/>
                <a:cs typeface="Roboto Slab"/>
                <a:sym typeface="Roboto Slab"/>
              </a:rPr>
              <a:t>Indicators of Climate Change</a:t>
            </a:r>
            <a:endParaRPr b="1" i="0" sz="3600" u="none" cap="none" strike="noStrike">
              <a:solidFill>
                <a:schemeClr val="dk1"/>
              </a:solidFill>
              <a:latin typeface="Roboto Slab"/>
              <a:ea typeface="Roboto Slab"/>
              <a:cs typeface="Roboto Slab"/>
              <a:sym typeface="Roboto Slab"/>
            </a:endParaRPr>
          </a:p>
        </p:txBody>
      </p:sp>
      <p:sp>
        <p:nvSpPr>
          <p:cNvPr id="168" name="Google Shape;168;p35"/>
          <p:cNvSpPr txBox="1"/>
          <p:nvPr/>
        </p:nvSpPr>
        <p:spPr>
          <a:xfrm>
            <a:off x="364425" y="1368800"/>
            <a:ext cx="6462600" cy="28938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Greenhouse gas emissions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Temperature change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Precipitation change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Changes to sea ice, glaciers or </a:t>
            </a:r>
            <a:endParaRPr b="0" i="0" sz="1600" u="none" cap="none" strike="noStrike">
              <a:solidFill>
                <a:srgbClr val="000000"/>
              </a:solidFill>
              <a:latin typeface="Roboto"/>
              <a:ea typeface="Roboto"/>
              <a:cs typeface="Roboto"/>
              <a:sym typeface="Roboto"/>
            </a:endParaRPr>
          </a:p>
          <a:p>
            <a:pPr indent="0" lvl="0" marL="45720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snow cover (permafrost) </a:t>
            </a:r>
            <a:endParaRPr b="0" i="0" sz="1600" u="none" cap="none" strike="noStrike">
              <a:solidFill>
                <a:srgbClr val="000000"/>
              </a:solidFill>
              <a:latin typeface="Roboto"/>
              <a:ea typeface="Roboto"/>
              <a:cs typeface="Roboto"/>
              <a:sym typeface="Roboto"/>
            </a:endParaRPr>
          </a:p>
        </p:txBody>
      </p:sp>
      <p:pic>
        <p:nvPicPr>
          <p:cNvPr id="169" name="Google Shape;169;p35"/>
          <p:cNvPicPr preferRelativeResize="0"/>
          <p:nvPr/>
        </p:nvPicPr>
        <p:blipFill rotWithShape="1">
          <a:blip r:embed="rId3">
            <a:alphaModFix/>
          </a:blip>
          <a:srcRect b="0" l="0" r="0" t="0"/>
          <a:stretch/>
        </p:blipFill>
        <p:spPr>
          <a:xfrm>
            <a:off x="4023425" y="1465291"/>
            <a:ext cx="4794300" cy="27008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6"/>
          <p:cNvSpPr txBox="1"/>
          <p:nvPr>
            <p:ph idx="4294967295" type="title"/>
          </p:nvPr>
        </p:nvSpPr>
        <p:spPr>
          <a:xfrm>
            <a:off x="363600" y="-130250"/>
            <a:ext cx="8416800" cy="89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t/>
            </a:r>
            <a:endParaRPr sz="3600"/>
          </a:p>
          <a:p>
            <a:pPr indent="0" lvl="0" marL="0" rtl="0" algn="l">
              <a:lnSpc>
                <a:spcPct val="100000"/>
              </a:lnSpc>
              <a:spcBef>
                <a:spcPts val="0"/>
              </a:spcBef>
              <a:spcAft>
                <a:spcPts val="0"/>
              </a:spcAft>
              <a:buSzPts val="2400"/>
              <a:buNone/>
            </a:pPr>
            <a:r>
              <a:t/>
            </a:r>
            <a:endParaRPr sz="3600"/>
          </a:p>
          <a:p>
            <a:pPr indent="0" lvl="0" marL="0" rtl="0" algn="ctr">
              <a:lnSpc>
                <a:spcPct val="100000"/>
              </a:lnSpc>
              <a:spcBef>
                <a:spcPts val="0"/>
              </a:spcBef>
              <a:spcAft>
                <a:spcPts val="0"/>
              </a:spcAft>
              <a:buSzPts val="2400"/>
              <a:buNone/>
            </a:pPr>
            <a:r>
              <a:rPr lang="en" sz="3600">
                <a:solidFill>
                  <a:srgbClr val="000000"/>
                </a:solidFill>
              </a:rPr>
              <a:t>Causes of Climate Change</a:t>
            </a:r>
            <a:endParaRPr sz="3600">
              <a:solidFill>
                <a:srgbClr val="000000"/>
              </a:solidFill>
            </a:endParaRPr>
          </a:p>
        </p:txBody>
      </p:sp>
      <p:sp>
        <p:nvSpPr>
          <p:cNvPr id="175" name="Google Shape;175;p36"/>
          <p:cNvSpPr txBox="1"/>
          <p:nvPr/>
        </p:nvSpPr>
        <p:spPr>
          <a:xfrm>
            <a:off x="363600" y="683725"/>
            <a:ext cx="8416800" cy="4863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1" i="0" lang="en" sz="1600" u="none" cap="none" strike="noStrike">
                <a:solidFill>
                  <a:srgbClr val="FF0000"/>
                </a:solidFill>
                <a:latin typeface="Roboto"/>
                <a:ea typeface="Roboto"/>
                <a:cs typeface="Roboto"/>
                <a:sym typeface="Roboto"/>
              </a:rPr>
              <a:t>Greenhouse Gases</a:t>
            </a:r>
            <a:r>
              <a:rPr b="0" i="0" lang="en" sz="1600" u="none" cap="none" strike="noStrike">
                <a:solidFill>
                  <a:schemeClr val="dk1"/>
                </a:solidFill>
                <a:latin typeface="Roboto"/>
                <a:ea typeface="Roboto"/>
                <a:cs typeface="Roboto"/>
                <a:sym typeface="Roboto"/>
              </a:rPr>
              <a:t> trap heat within the atmosphere, which works to keep our planet warm</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Roboto"/>
                <a:ea typeface="Roboto"/>
                <a:cs typeface="Roboto"/>
                <a:sym typeface="Roboto"/>
              </a:rPr>
              <a:t>This is called the </a:t>
            </a:r>
            <a:r>
              <a:rPr b="1" i="0" lang="en" sz="1600" u="none" cap="none" strike="noStrike">
                <a:solidFill>
                  <a:srgbClr val="FF0000"/>
                </a:solidFill>
                <a:latin typeface="Roboto"/>
                <a:ea typeface="Roboto"/>
                <a:cs typeface="Roboto"/>
                <a:sym typeface="Roboto"/>
              </a:rPr>
              <a:t>Greenhouse Effect</a:t>
            </a:r>
            <a:r>
              <a:rPr b="1" i="0" lang="en" sz="1600" u="none" cap="none" strike="noStrike">
                <a:solidFill>
                  <a:schemeClr val="dk1"/>
                </a:solidFill>
                <a:latin typeface="Roboto"/>
                <a:ea typeface="Roboto"/>
                <a:cs typeface="Roboto"/>
                <a:sym typeface="Roboto"/>
              </a:rPr>
              <a:t>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Global warming is happening due to an increase in </a:t>
            </a:r>
            <a:r>
              <a:rPr b="0" i="0" lang="en" sz="1600" u="none" cap="none" strike="noStrike">
                <a:solidFill>
                  <a:schemeClr val="dk1"/>
                </a:solidFill>
                <a:latin typeface="Roboto"/>
                <a:ea typeface="Roboto"/>
                <a:cs typeface="Roboto"/>
                <a:sym typeface="Roboto"/>
              </a:rPr>
              <a:t>greenhouse gas levels</a:t>
            </a:r>
            <a:r>
              <a:rPr b="0" i="0" lang="en" sz="1600" u="none" cap="none" strike="noStrike">
                <a:solidFill>
                  <a:srgbClr val="000000"/>
                </a:solidFill>
                <a:latin typeface="Roboto"/>
                <a:ea typeface="Roboto"/>
                <a:cs typeface="Roboto"/>
                <a:sym typeface="Roboto"/>
              </a:rPr>
              <a:t> in the atmosphere, primarily the gas </a:t>
            </a:r>
            <a:r>
              <a:rPr b="1" i="0" lang="en" sz="1600" u="none" cap="none" strike="noStrike">
                <a:solidFill>
                  <a:srgbClr val="FF0000"/>
                </a:solidFill>
                <a:latin typeface="Roboto"/>
                <a:ea typeface="Roboto"/>
                <a:cs typeface="Roboto"/>
                <a:sym typeface="Roboto"/>
              </a:rPr>
              <a:t>Carbon Dioxide </a:t>
            </a:r>
            <a:r>
              <a:rPr b="0" i="0" lang="en" sz="1600" u="none" cap="none" strike="noStrike">
                <a:solidFill>
                  <a:schemeClr val="dk1"/>
                </a:solidFill>
                <a:latin typeface="Roboto"/>
                <a:ea typeface="Roboto"/>
                <a:cs typeface="Roboto"/>
                <a:sym typeface="Roboto"/>
              </a:rPr>
              <a:t>(CO</a:t>
            </a:r>
            <a:r>
              <a:rPr b="0" baseline="-25000" i="0" lang="en" sz="1600" u="none" cap="none" strike="noStrike">
                <a:solidFill>
                  <a:schemeClr val="dk1"/>
                </a:solidFill>
                <a:latin typeface="Roboto"/>
                <a:ea typeface="Roboto"/>
                <a:cs typeface="Roboto"/>
                <a:sym typeface="Roboto"/>
              </a:rPr>
              <a:t>2</a:t>
            </a:r>
            <a:r>
              <a:rPr b="0" i="0" lang="en" sz="1600" u="none" cap="none" strike="noStrike">
                <a:solidFill>
                  <a:schemeClr val="dk1"/>
                </a:solidFill>
                <a:latin typeface="Roboto"/>
                <a:ea typeface="Roboto"/>
                <a:cs typeface="Roboto"/>
                <a:sym typeface="Roboto"/>
              </a:rPr>
              <a:t>)</a:t>
            </a:r>
            <a:endParaRPr b="0" i="0" sz="16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Main causes: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Emissions from burning fossil fuels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Clearing down forests</a:t>
            </a:r>
            <a:br>
              <a:rPr b="0" i="0" lang="en" sz="1600" u="none" cap="none" strike="noStrike">
                <a:solidFill>
                  <a:srgbClr val="000000"/>
                </a:solidFill>
                <a:latin typeface="Roboto"/>
                <a:ea typeface="Roboto"/>
                <a:cs typeface="Roboto"/>
                <a:sym typeface="Roboto"/>
              </a:rPr>
            </a:b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Agriculture</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p:txBody>
      </p:sp>
      <p:pic>
        <p:nvPicPr>
          <p:cNvPr id="176" name="Google Shape;176;p36"/>
          <p:cNvPicPr preferRelativeResize="0"/>
          <p:nvPr/>
        </p:nvPicPr>
        <p:blipFill rotWithShape="1">
          <a:blip r:embed="rId3">
            <a:alphaModFix/>
          </a:blip>
          <a:srcRect b="14574" l="2901" r="3787" t="15288"/>
          <a:stretch/>
        </p:blipFill>
        <p:spPr>
          <a:xfrm>
            <a:off x="4298966" y="2374293"/>
            <a:ext cx="4661125" cy="2602950"/>
          </a:xfrm>
          <a:prstGeom prst="rect">
            <a:avLst/>
          </a:prstGeom>
          <a:noFill/>
          <a:ln>
            <a:noFill/>
          </a:ln>
        </p:spPr>
      </p:pic>
      <p:sp>
        <p:nvSpPr>
          <p:cNvPr id="177" name="Google Shape;177;p36"/>
          <p:cNvSpPr txBox="1"/>
          <p:nvPr/>
        </p:nvSpPr>
        <p:spPr>
          <a:xfrm>
            <a:off x="5082475" y="2371650"/>
            <a:ext cx="4566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Roboto"/>
                <a:ea typeface="Roboto"/>
                <a:cs typeface="Roboto"/>
                <a:sym typeface="Roboto"/>
              </a:rPr>
              <a:t>CO</a:t>
            </a:r>
            <a:r>
              <a:rPr b="0" baseline="-25000" i="0" lang="en" sz="1400" u="none" cap="none" strike="noStrike">
                <a:solidFill>
                  <a:srgbClr val="000000"/>
                </a:solidFill>
                <a:latin typeface="Roboto"/>
                <a:ea typeface="Roboto"/>
                <a:cs typeface="Roboto"/>
                <a:sym typeface="Roboto"/>
              </a:rPr>
              <a:t>2</a:t>
            </a:r>
            <a:r>
              <a:rPr b="0" i="0" lang="en" sz="1400" u="none" cap="none" strike="noStrike">
                <a:solidFill>
                  <a:srgbClr val="000000"/>
                </a:solidFill>
                <a:latin typeface="Roboto"/>
                <a:ea typeface="Roboto"/>
                <a:cs typeface="Roboto"/>
                <a:sym typeface="Roboto"/>
              </a:rPr>
              <a:t> emissions in Canada (1960 - 2020)</a:t>
            </a:r>
            <a:endParaRPr b="0" i="0" sz="1400" u="none" cap="none" strike="noStrike">
              <a:solidFill>
                <a:srgbClr val="000000"/>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7"/>
          <p:cNvSpPr txBox="1"/>
          <p:nvPr/>
        </p:nvSpPr>
        <p:spPr>
          <a:xfrm>
            <a:off x="391350" y="301900"/>
            <a:ext cx="64407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Fossil Fuel Emissions</a:t>
            </a:r>
            <a:endParaRPr b="1" i="0" sz="3600" u="none" cap="none" strike="noStrike">
              <a:solidFill>
                <a:srgbClr val="000000"/>
              </a:solidFill>
              <a:latin typeface="Roboto Slab"/>
              <a:ea typeface="Roboto Slab"/>
              <a:cs typeface="Roboto Slab"/>
              <a:sym typeface="Roboto Slab"/>
            </a:endParaRPr>
          </a:p>
        </p:txBody>
      </p:sp>
      <p:sp>
        <p:nvSpPr>
          <p:cNvPr id="183" name="Google Shape;183;p37"/>
          <p:cNvSpPr txBox="1"/>
          <p:nvPr/>
        </p:nvSpPr>
        <p:spPr>
          <a:xfrm>
            <a:off x="1351650" y="1252350"/>
            <a:ext cx="6440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oboto"/>
              <a:ea typeface="Roboto"/>
              <a:cs typeface="Roboto"/>
              <a:sym typeface="Roboto"/>
            </a:endParaRPr>
          </a:p>
        </p:txBody>
      </p:sp>
      <p:pic>
        <p:nvPicPr>
          <p:cNvPr id="184" name="Google Shape;184;p37"/>
          <p:cNvPicPr preferRelativeResize="0"/>
          <p:nvPr/>
        </p:nvPicPr>
        <p:blipFill rotWithShape="1">
          <a:blip r:embed="rId3">
            <a:alphaModFix/>
          </a:blip>
          <a:srcRect b="0" l="0" r="0" t="0"/>
          <a:stretch/>
        </p:blipFill>
        <p:spPr>
          <a:xfrm>
            <a:off x="5977975" y="353550"/>
            <a:ext cx="2609424" cy="2063624"/>
          </a:xfrm>
          <a:prstGeom prst="rect">
            <a:avLst/>
          </a:prstGeom>
          <a:noFill/>
          <a:ln>
            <a:noFill/>
          </a:ln>
        </p:spPr>
      </p:pic>
      <p:sp>
        <p:nvSpPr>
          <p:cNvPr id="185" name="Google Shape;185;p37"/>
          <p:cNvSpPr txBox="1"/>
          <p:nvPr/>
        </p:nvSpPr>
        <p:spPr>
          <a:xfrm>
            <a:off x="447250" y="1275375"/>
            <a:ext cx="5095200" cy="28938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Burning fossil fuels such as coal, natural gas and oil has contributed to large amounts of CO</a:t>
            </a:r>
            <a:r>
              <a:rPr b="0" baseline="-25000" i="0" lang="en" sz="1600" u="none" cap="none" strike="noStrike">
                <a:solidFill>
                  <a:srgbClr val="000000"/>
                </a:solidFill>
                <a:latin typeface="Roboto"/>
                <a:ea typeface="Roboto"/>
                <a:cs typeface="Roboto"/>
                <a:sym typeface="Roboto"/>
              </a:rPr>
              <a:t>2</a:t>
            </a:r>
            <a:r>
              <a:rPr b="0" i="0" lang="en" sz="1600" u="none" cap="none" strike="noStrike">
                <a:solidFill>
                  <a:srgbClr val="000000"/>
                </a:solidFill>
                <a:latin typeface="Roboto"/>
                <a:ea typeface="Roboto"/>
                <a:cs typeface="Roboto"/>
                <a:sym typeface="Roboto"/>
              </a:rPr>
              <a:t> emissions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Roboto"/>
                <a:ea typeface="Roboto"/>
                <a:cs typeface="Roboto"/>
                <a:sym typeface="Roboto"/>
              </a:rPr>
              <a:t>Humans burn fossil fuels for: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Electricity and heat production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Powering engines (cars, airplanes)</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rgbClr val="000000"/>
                </a:solidFill>
                <a:latin typeface="Roboto"/>
                <a:ea typeface="Roboto"/>
                <a:cs typeface="Roboto"/>
                <a:sym typeface="Roboto"/>
              </a:rPr>
              <a:t>Manufacturing goods</a:t>
            </a:r>
            <a:endParaRPr b="0" i="0" sz="1600" u="none" cap="none" strike="noStrike">
              <a:solidFill>
                <a:srgbClr val="000000"/>
              </a:solidFill>
              <a:latin typeface="Roboto"/>
              <a:ea typeface="Roboto"/>
              <a:cs typeface="Roboto"/>
              <a:sym typeface="Roboto"/>
            </a:endParaRPr>
          </a:p>
        </p:txBody>
      </p:sp>
      <p:pic>
        <p:nvPicPr>
          <p:cNvPr id="186" name="Google Shape;186;p37"/>
          <p:cNvPicPr preferRelativeResize="0"/>
          <p:nvPr/>
        </p:nvPicPr>
        <p:blipFill rotWithShape="1">
          <a:blip r:embed="rId4">
            <a:alphaModFix/>
          </a:blip>
          <a:srcRect b="0" l="0" r="0" t="0"/>
          <a:stretch/>
        </p:blipFill>
        <p:spPr>
          <a:xfrm>
            <a:off x="4886800" y="2417175"/>
            <a:ext cx="2258200" cy="24872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8"/>
          <p:cNvSpPr txBox="1"/>
          <p:nvPr/>
        </p:nvSpPr>
        <p:spPr>
          <a:xfrm>
            <a:off x="1351650" y="227475"/>
            <a:ext cx="64407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00"/>
                </a:solidFill>
                <a:latin typeface="Roboto Slab"/>
                <a:ea typeface="Roboto Slab"/>
                <a:cs typeface="Roboto Slab"/>
                <a:sym typeface="Roboto Slab"/>
              </a:rPr>
              <a:t>Clearing Down Forests</a:t>
            </a:r>
            <a:endParaRPr b="1" i="0" sz="3600" u="none" cap="none" strike="noStrike">
              <a:solidFill>
                <a:srgbClr val="000000"/>
              </a:solidFill>
              <a:latin typeface="Roboto Slab"/>
              <a:ea typeface="Roboto Slab"/>
              <a:cs typeface="Roboto Slab"/>
              <a:sym typeface="Roboto Slab"/>
            </a:endParaRPr>
          </a:p>
        </p:txBody>
      </p:sp>
      <p:sp>
        <p:nvSpPr>
          <p:cNvPr id="192" name="Google Shape;192;p38"/>
          <p:cNvSpPr txBox="1"/>
          <p:nvPr/>
        </p:nvSpPr>
        <p:spPr>
          <a:xfrm>
            <a:off x="109500" y="1393525"/>
            <a:ext cx="4787700" cy="33864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0"/>
              </a:spcBef>
              <a:spcAft>
                <a:spcPts val="0"/>
              </a:spcAft>
              <a:buClr>
                <a:schemeClr val="dk1"/>
              </a:buClr>
              <a:buSzPts val="1600"/>
              <a:buFont typeface="Roboto"/>
              <a:buChar char="●"/>
            </a:pPr>
            <a:r>
              <a:rPr b="0" i="0" lang="en" sz="1600" u="none" cap="none" strike="noStrike">
                <a:solidFill>
                  <a:schemeClr val="dk1"/>
                </a:solidFill>
                <a:latin typeface="Roboto"/>
                <a:ea typeface="Roboto"/>
                <a:cs typeface="Roboto"/>
                <a:sym typeface="Roboto"/>
              </a:rPr>
              <a:t>Forests are</a:t>
            </a:r>
            <a:r>
              <a:rPr b="0" i="0" lang="en" sz="1600" u="none" cap="none" strike="noStrike">
                <a:solidFill>
                  <a:srgbClr val="FF0000"/>
                </a:solidFill>
                <a:latin typeface="Roboto"/>
                <a:ea typeface="Roboto"/>
                <a:cs typeface="Roboto"/>
                <a:sym typeface="Roboto"/>
              </a:rPr>
              <a:t> </a:t>
            </a:r>
            <a:r>
              <a:rPr b="1" i="0" lang="en" sz="1600" u="none" cap="none" strike="noStrike">
                <a:solidFill>
                  <a:srgbClr val="FF0000"/>
                </a:solidFill>
                <a:latin typeface="Roboto"/>
                <a:ea typeface="Roboto"/>
                <a:cs typeface="Roboto"/>
                <a:sym typeface="Roboto"/>
              </a:rPr>
              <a:t>biotic reservoirs</a:t>
            </a:r>
            <a:r>
              <a:rPr b="0" i="0" lang="en" sz="1600" u="none" cap="none" strike="noStrike">
                <a:solidFill>
                  <a:schemeClr val="dk1"/>
                </a:solidFill>
                <a:latin typeface="Roboto"/>
                <a:ea typeface="Roboto"/>
                <a:cs typeface="Roboto"/>
                <a:sym typeface="Roboto"/>
              </a:rPr>
              <a:t> for carbon storage</a:t>
            </a:r>
            <a:endParaRPr b="0" i="0" sz="16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Roboto"/>
              <a:ea typeface="Roboto"/>
              <a:cs typeface="Roboto"/>
              <a:sym typeface="Roboto"/>
            </a:endParaRPr>
          </a:p>
          <a:p>
            <a:pPr indent="-330200" lvl="0" marL="457200" marR="0" rtl="0" algn="l">
              <a:lnSpc>
                <a:spcPct val="100000"/>
              </a:lnSpc>
              <a:spcBef>
                <a:spcPts val="0"/>
              </a:spcBef>
              <a:spcAft>
                <a:spcPts val="0"/>
              </a:spcAft>
              <a:buClr>
                <a:srgbClr val="000000"/>
              </a:buClr>
              <a:buSzPts val="1600"/>
              <a:buFont typeface="Roboto"/>
              <a:buChar char="●"/>
            </a:pPr>
            <a:r>
              <a:rPr b="0" i="0" lang="en" sz="1600" u="none" cap="none" strike="noStrike">
                <a:solidFill>
                  <a:schemeClr val="dk1"/>
                </a:solidFill>
                <a:latin typeface="Roboto"/>
                <a:ea typeface="Roboto"/>
                <a:cs typeface="Roboto"/>
                <a:sym typeface="Roboto"/>
              </a:rPr>
              <a:t>P</a:t>
            </a:r>
            <a:r>
              <a:rPr b="0" i="0" lang="en" sz="1600" u="none" cap="none" strike="noStrike">
                <a:solidFill>
                  <a:srgbClr val="000000"/>
                </a:solidFill>
                <a:latin typeface="Roboto"/>
                <a:ea typeface="Roboto"/>
                <a:cs typeface="Roboto"/>
                <a:sym typeface="Roboto"/>
              </a:rPr>
              <a:t>lants convert carbon dioxide from the atmosphere into glucose (sugar) using </a:t>
            </a:r>
            <a:r>
              <a:rPr b="1" i="0" lang="en" sz="1600" u="none" cap="none" strike="noStrike">
                <a:solidFill>
                  <a:srgbClr val="FF0000"/>
                </a:solidFill>
                <a:latin typeface="Roboto"/>
                <a:ea typeface="Roboto"/>
                <a:cs typeface="Roboto"/>
                <a:sym typeface="Roboto"/>
              </a:rPr>
              <a:t>photosynthesis</a:t>
            </a:r>
            <a:endParaRPr b="1" i="0" sz="1600" u="none" cap="none" strike="noStrike">
              <a:solidFill>
                <a:srgbClr val="FF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chemeClr val="dk1"/>
              </a:solidFill>
              <a:latin typeface="Roboto"/>
              <a:ea typeface="Roboto"/>
              <a:cs typeface="Roboto"/>
              <a:sym typeface="Roboto"/>
            </a:endParaRPr>
          </a:p>
          <a:p>
            <a:pPr indent="-330200" lvl="0" marL="457200" marR="0" rtl="0" algn="l">
              <a:lnSpc>
                <a:spcPct val="100000"/>
              </a:lnSpc>
              <a:spcBef>
                <a:spcPts val="0"/>
              </a:spcBef>
              <a:spcAft>
                <a:spcPts val="0"/>
              </a:spcAft>
              <a:buClr>
                <a:schemeClr val="dk1"/>
              </a:buClr>
              <a:buSzPts val="1600"/>
              <a:buFont typeface="Roboto"/>
              <a:buChar char="●"/>
            </a:pPr>
            <a:r>
              <a:rPr b="0" i="0" lang="en" sz="1600" u="none" cap="none" strike="noStrike">
                <a:solidFill>
                  <a:schemeClr val="dk1"/>
                </a:solidFill>
                <a:latin typeface="Roboto"/>
                <a:ea typeface="Roboto"/>
                <a:cs typeface="Roboto"/>
                <a:sym typeface="Roboto"/>
              </a:rPr>
              <a:t>Clearing down forests has had a negative impact on the Earth's ability to regulate carbon dioxide in our atmosphere </a:t>
            </a:r>
            <a:endParaRPr b="0" i="0" sz="1600" u="none" cap="none" strike="noStrike">
              <a:solidFill>
                <a:srgbClr val="000000"/>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Roboto"/>
              <a:ea typeface="Roboto"/>
              <a:cs typeface="Roboto"/>
              <a:sym typeface="Roboto"/>
            </a:endParaRPr>
          </a:p>
        </p:txBody>
      </p:sp>
      <p:pic>
        <p:nvPicPr>
          <p:cNvPr id="193" name="Google Shape;193;p38"/>
          <p:cNvPicPr preferRelativeResize="0"/>
          <p:nvPr/>
        </p:nvPicPr>
        <p:blipFill rotWithShape="1">
          <a:blip r:embed="rId3">
            <a:alphaModFix/>
          </a:blip>
          <a:srcRect b="24328" l="0" r="0" t="0"/>
          <a:stretch/>
        </p:blipFill>
        <p:spPr>
          <a:xfrm>
            <a:off x="4784500" y="966372"/>
            <a:ext cx="3850499" cy="1638927"/>
          </a:xfrm>
          <a:prstGeom prst="rect">
            <a:avLst/>
          </a:prstGeom>
          <a:noFill/>
          <a:ln>
            <a:noFill/>
          </a:ln>
        </p:spPr>
      </p:pic>
      <p:pic>
        <p:nvPicPr>
          <p:cNvPr id="194" name="Google Shape;194;p38"/>
          <p:cNvPicPr preferRelativeResize="0"/>
          <p:nvPr/>
        </p:nvPicPr>
        <p:blipFill rotWithShape="1">
          <a:blip r:embed="rId4">
            <a:alphaModFix/>
          </a:blip>
          <a:srcRect b="0" l="0" r="0" t="11590"/>
          <a:stretch/>
        </p:blipFill>
        <p:spPr>
          <a:xfrm>
            <a:off x="4990400" y="2784200"/>
            <a:ext cx="3438699" cy="20148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riel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