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6" r:id="rId4"/>
    <p:sldMasterId id="2147483687" r:id="rId5"/>
    <p:sldMasterId id="214748368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5143500" cx="9144000"/>
  <p:notesSz cx="6858000" cy="9144000"/>
  <p:embeddedFontLst>
    <p:embeddedFont>
      <p:font typeface="Roboto Slab"/>
      <p:regular r:id="rId27"/>
      <p:bold r:id="rId28"/>
    </p:embeddedFont>
    <p:embeddedFont>
      <p:font typeface="Ubuntu"/>
      <p:regular r:id="rId29"/>
      <p:bold r:id="rId30"/>
      <p:italic r:id="rId31"/>
      <p:boldItalic r:id="rId32"/>
    </p:embeddedFont>
    <p:embeddedFont>
      <p:font typeface="Oxygen"/>
      <p:regular r:id="rId33"/>
      <p:bold r:id="rId34"/>
    </p:embeddedFont>
    <p:embeddedFont>
      <p:font typeface="Roboto"/>
      <p:regular r:id="rId35"/>
      <p:bold r:id="rId36"/>
      <p:italic r:id="rId37"/>
      <p:boldItalic r:id="rId38"/>
    </p:embeddedFont>
    <p:embeddedFont>
      <p:font typeface="Proxima Nova"/>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688A596-5A1B-4F98-9E40-1F3DDC0AAFC7}">
  <a:tblStyle styleId="{C688A596-5A1B-4F98-9E40-1F3DDC0AAFC7}"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ProximaNova-bold.fntdata"/><Relationship Id="rId20" Type="http://schemas.openxmlformats.org/officeDocument/2006/relationships/slide" Target="slides/slide13.xml"/><Relationship Id="rId42" Type="http://schemas.openxmlformats.org/officeDocument/2006/relationships/font" Target="fonts/ProximaNova-boldItalic.fntdata"/><Relationship Id="rId41" Type="http://schemas.openxmlformats.org/officeDocument/2006/relationships/font" Target="fonts/ProximaNova-italic.fntdata"/><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RobotoSlab-bold.fntdata"/><Relationship Id="rId27" Type="http://schemas.openxmlformats.org/officeDocument/2006/relationships/font" Target="fonts/RobotoSlab-regular.fntdata"/><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Ubuntu-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Ubuntu-italic.fntdata"/><Relationship Id="rId30" Type="http://schemas.openxmlformats.org/officeDocument/2006/relationships/font" Target="fonts/Ubuntu-bold.fntdata"/><Relationship Id="rId11" Type="http://schemas.openxmlformats.org/officeDocument/2006/relationships/slide" Target="slides/slide4.xml"/><Relationship Id="rId33" Type="http://schemas.openxmlformats.org/officeDocument/2006/relationships/font" Target="fonts/Oxygen-regular.fntdata"/><Relationship Id="rId10" Type="http://schemas.openxmlformats.org/officeDocument/2006/relationships/slide" Target="slides/slide3.xml"/><Relationship Id="rId32" Type="http://schemas.openxmlformats.org/officeDocument/2006/relationships/font" Target="fonts/Ubuntu-boldItalic.fntdata"/><Relationship Id="rId13" Type="http://schemas.openxmlformats.org/officeDocument/2006/relationships/slide" Target="slides/slide6.xml"/><Relationship Id="rId35" Type="http://schemas.openxmlformats.org/officeDocument/2006/relationships/font" Target="fonts/Roboto-regular.fntdata"/><Relationship Id="rId12" Type="http://schemas.openxmlformats.org/officeDocument/2006/relationships/slide" Target="slides/slide5.xml"/><Relationship Id="rId34" Type="http://schemas.openxmlformats.org/officeDocument/2006/relationships/font" Target="fonts/Oxygen-bold.fntdata"/><Relationship Id="rId15" Type="http://schemas.openxmlformats.org/officeDocument/2006/relationships/slide" Target="slides/slide8.xml"/><Relationship Id="rId37" Type="http://schemas.openxmlformats.org/officeDocument/2006/relationships/font" Target="fonts/Roboto-italic.fntdata"/><Relationship Id="rId14" Type="http://schemas.openxmlformats.org/officeDocument/2006/relationships/slide" Target="slides/slide7.xml"/><Relationship Id="rId36" Type="http://schemas.openxmlformats.org/officeDocument/2006/relationships/font" Target="fonts/Roboto-bold.fntdata"/><Relationship Id="rId17" Type="http://schemas.openxmlformats.org/officeDocument/2006/relationships/slide" Target="slides/slide10.xml"/><Relationship Id="rId39" Type="http://schemas.openxmlformats.org/officeDocument/2006/relationships/font" Target="fonts/ProximaNova-regular.fntdata"/><Relationship Id="rId16" Type="http://schemas.openxmlformats.org/officeDocument/2006/relationships/slide" Target="slides/slide9.xml"/><Relationship Id="rId38" Type="http://schemas.openxmlformats.org/officeDocument/2006/relationships/font" Target="fonts/Roboto-boldItalic.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c.canada.ca/en/road-transportation/innovative-technologies/zero-emission-vehicles/light-duty-zero-emission-vehicles/eligible-vehicles" TargetMode="External"/><Relationship Id="rId3" Type="http://schemas.openxmlformats.org/officeDocument/2006/relationships/hyperlink" Target="http://omafra.gov.on.ca/english/engineer/facts/12-027.htm"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ecologicalfootprint.com/" TargetMode="External"/><Relationship Id="rId3" Type="http://schemas.openxmlformats.org/officeDocument/2006/relationships/hyperlink" Target="http://www.footprintcalculator.or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fsc.org/en-ca/about-us/what-do-the-labels-mean"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In the Don River Valley, in Toronto, there exists an old Brick factory that closed in the 1980’s. Today the abandoned buildings are being transformed into a national center for environmental education. Every weekend the center supports a local farmers market to connect consumers with high-quality, locally produced food. Also, the Don River is being restored to make its banks more suitable for native species to thrive. It seems that both the lands and the buildings are undergoing renewal and is an example of how environmental stewardship takes hold in our society.</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sz="900"/>
              <a:t>I</a:t>
            </a:r>
            <a:r>
              <a:rPr lang="en" sz="900"/>
              <a:t>n Ontario and the rest of Canada, parks and wilderness areas protect ecosystems by keeping them relatively undisturbed. This helps conserve the biodiversity. Parks also allow humans to enjoy the ecosystem. Parks officials work hard to balance humans’ need for recreation with the ecosystems’ need to remain undisturbed.</a:t>
            </a:r>
            <a:br>
              <a:rPr lang="en" sz="900"/>
            </a:br>
            <a:endParaRPr sz="10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rPr>
              <a:t>(Rattlesnake, Crawford Lake, Kelso) Conservation Halton contributes to climate change mitigation in a number of ways, but primarily through the capture and storage of carbon (also known as “carbon sequestration”) provided by our conservation areas. We own more than 10,000 acres of natural area in the watershed, including creeks, streams, wetlands, lakes, forests and meadows, each of which absorb more carbon from the atmosphere than they release. Also, through our restoration efforts, Conservation Halton works to strengthen the ecological function of these areas, which increases their capacity for carbon sequestration. </a:t>
            </a:r>
            <a:endParaRPr sz="1000">
              <a:solidFill>
                <a:schemeClr val="dk1"/>
              </a:solidFill>
            </a:endParaRPr>
          </a:p>
          <a:p>
            <a:pPr indent="0" lvl="0" marL="0" rtl="0" algn="l">
              <a:lnSpc>
                <a:spcPct val="100000"/>
              </a:lnSpc>
              <a:spcBef>
                <a:spcPts val="0"/>
              </a:spcBef>
              <a:spcAft>
                <a:spcPts val="0"/>
              </a:spcAft>
              <a:buSzPts val="1400"/>
              <a:buNone/>
            </a:pPr>
            <a:r>
              <a:t/>
            </a:r>
            <a:endParaRPr sz="9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Roboto"/>
                <a:ea typeface="Roboto"/>
                <a:cs typeface="Roboto"/>
                <a:sym typeface="Roboto"/>
              </a:rPr>
              <a:t>Originally called Nelson Quarry, Kerncliff Park is now managed by the City of Burlington along with the Cootes to Escarpment Ecopark System which works in partnership with landowners to conserve the natural landscape and promote sustainable outdoor recreation.</a:t>
            </a:r>
            <a:endParaRPr sz="1200">
              <a:solidFill>
                <a:schemeClr val="dk1"/>
              </a:solidFill>
              <a:latin typeface="Roboto"/>
              <a:ea typeface="Roboto"/>
              <a:cs typeface="Roboto"/>
              <a:sym typeface="Roboto"/>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b="1" lang="en">
                <a:solidFill>
                  <a:schemeClr val="dk1"/>
                </a:solidFill>
              </a:rPr>
              <a:t>Creating Action Plans to Restore Ecosystems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Many human activities cause damage to the natural environment. Remedial action plans involve governments, industries, and community groups working together. Ecological Succession is</a:t>
            </a:r>
            <a:r>
              <a:rPr lang="en">
                <a:solidFill>
                  <a:schemeClr val="dk1"/>
                </a:solidFill>
                <a:highlight>
                  <a:srgbClr val="FFFFFF"/>
                </a:highlight>
              </a:rPr>
              <a:t> the process where the mix of species and habitat in an area changes over time. Remedial action plans often work to encourage natural succession in areas that were previously damaged by humans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Kerncliff Park found here in Burlington is an amazing example of how the government, organizations and communities can work together to restore damaged ecosystems. Originally called Nelson Quarry, Kerncliff Park is now managed by the City of Burlington along with the Cootes to Escarpment Ecopark System which works in partnership with landowners to conserve the natural landscape and promote sustainable outdoor recreation. Ecological succession has worked to convert an old Quarry into a rich ecosystem that can sustain future generations of many different species.</a:t>
            </a:r>
            <a:endParaRPr sz="1200">
              <a:solidFill>
                <a:schemeClr val="dk1"/>
              </a:solidFill>
              <a:latin typeface="Roboto"/>
              <a:ea typeface="Roboto"/>
              <a:cs typeface="Roboto"/>
              <a:sym typeface="Roboto"/>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7" name="Google Shape;26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4" name="Google Shape;27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Laws and Government Programs</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 Canadian government has introduced Laws and Regulations to prevent overexploitation and destruction of our ecosystems Include, regulations on Hunting and Fishing to preserve wildlife, regulations on development (Greenbelt) to protect various ecosystems, Environmental Protection Act (Ontario) to protect the land from pollution and ensure proper waste disposal. Government Programs have also been introduced to encourage sustainable practices. These include, recycling and composting programs, electric vehicle rebates (</a:t>
            </a:r>
            <a:r>
              <a:rPr lang="en" u="sng">
                <a:solidFill>
                  <a:srgbClr val="1155CC"/>
                </a:solidFill>
                <a:hlinkClick r:id="rId2">
                  <a:extLst>
                    <a:ext uri="{A12FA001-AC4F-418D-AE19-62706E023703}">
                      <ahyp:hlinkClr val="tx"/>
                    </a:ext>
                  </a:extLst>
                </a:hlinkClick>
              </a:rPr>
              <a:t>eligible vehicles</a:t>
            </a:r>
            <a:r>
              <a:rPr lang="en">
                <a:solidFill>
                  <a:schemeClr val="dk1"/>
                </a:solidFill>
              </a:rPr>
              <a:t>), investments into Green Energy such as solar, wind and hydroelectic. </a:t>
            </a:r>
            <a:endParaRPr b="1">
              <a:solidFill>
                <a:schemeClr val="dk1"/>
              </a:solidFill>
            </a:endParaRPr>
          </a:p>
          <a:p>
            <a:pPr indent="0" lvl="0" marL="0" rtl="0" algn="l">
              <a:lnSpc>
                <a:spcPct val="100000"/>
              </a:lnSpc>
              <a:spcBef>
                <a:spcPts val="0"/>
              </a:spcBef>
              <a:spcAft>
                <a:spcPts val="0"/>
              </a:spcAft>
              <a:buSzPts val="1400"/>
              <a:buNone/>
            </a:pPr>
            <a:r>
              <a:rPr lang="en" u="sng">
                <a:solidFill>
                  <a:schemeClr val="hlink"/>
                </a:solidFill>
                <a:hlinkClick r:id="rId3"/>
              </a:rPr>
              <a:t>http://omafra.gov.on.ca/english/engineer/facts/12-027.htm</a:t>
            </a:r>
            <a:r>
              <a:rPr lang="en"/>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6" name="Google Shape;30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 name="Google Shape;31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0" name="Google Shape;32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sz="10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Ecological Footprint</a:t>
            </a:r>
            <a:endParaRPr b="1">
              <a:solidFill>
                <a:schemeClr val="dk1"/>
              </a:solidFill>
            </a:endParaRPr>
          </a:p>
          <a:p>
            <a:pPr indent="0" lvl="0" marL="0" rtl="0" algn="l">
              <a:lnSpc>
                <a:spcPct val="115000"/>
              </a:lnSpc>
              <a:spcBef>
                <a:spcPts val="0"/>
              </a:spcBef>
              <a:spcAft>
                <a:spcPts val="0"/>
              </a:spcAft>
              <a:buSzPts val="1100"/>
              <a:buNone/>
            </a:pPr>
            <a:r>
              <a:rPr lang="en">
                <a:solidFill>
                  <a:schemeClr val="dk1"/>
                </a:solidFill>
              </a:rPr>
              <a:t>An </a:t>
            </a:r>
            <a:r>
              <a:rPr b="1" lang="en">
                <a:solidFill>
                  <a:schemeClr val="dk1"/>
                </a:solidFill>
              </a:rPr>
              <a:t>ecological footprint</a:t>
            </a:r>
            <a:r>
              <a:rPr lang="en">
                <a:solidFill>
                  <a:schemeClr val="dk1"/>
                </a:solidFill>
              </a:rPr>
              <a:t> is an estimate of how much land and water is needed to support your lifestyle. It includes all the land and water needed to produce the resources you consume as well as absorb all the wastes you produce.</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The average Canadian requires 8.9 ha to maintain his or her lifestyle, this is equivalent to about 17 football fields. If everyone on the Earth lived like this we would need 5.7 Earths. By understanding our ecological footprint we can start to look for ways to engage in more sustainable activities. Many Canadian municipalities use ecological footprints to measure their progress towards sustainability. As the population continues to grow scientists worry that we will consume the resources faster than they can regenerate. </a:t>
            </a:r>
            <a:endParaRPr>
              <a:solidFill>
                <a:schemeClr val="dk1"/>
              </a:solidFill>
            </a:endParaRPr>
          </a:p>
          <a:p>
            <a:pPr indent="0" lvl="0" marL="0" rtl="0" algn="l">
              <a:lnSpc>
                <a:spcPct val="115000"/>
              </a:lnSpc>
              <a:spcBef>
                <a:spcPts val="0"/>
              </a:spcBef>
              <a:spcAft>
                <a:spcPts val="0"/>
              </a:spcAft>
              <a:buSzPts val="1100"/>
              <a:buNone/>
            </a:pPr>
            <a:r>
              <a:rPr lang="en">
                <a:solidFill>
                  <a:schemeClr val="dk1"/>
                </a:solidFill>
              </a:rPr>
              <a:t>What is your ecological footprint?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rgbClr val="1155CC"/>
                </a:solidFill>
                <a:hlinkClick r:id="rId2">
                  <a:extLst>
                    <a:ext uri="{A12FA001-AC4F-418D-AE19-62706E023703}">
                      <ahyp:hlinkClr val="tx"/>
                    </a:ext>
                  </a:extLst>
                </a:hlinkClick>
              </a:rPr>
              <a:t>http://ecologicalfootprint.com/</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rgbClr val="1155CC"/>
                </a:solidFill>
                <a:hlinkClick r:id="rId3">
                  <a:extLst>
                    <a:ext uri="{A12FA001-AC4F-418D-AE19-62706E023703}">
                      <ahyp:hlinkClr val="tx"/>
                    </a:ext>
                  </a:extLst>
                </a:hlinkClick>
              </a:rPr>
              <a:t>http://www.footprintcalculator.org/</a:t>
            </a:r>
            <a:r>
              <a:rPr lang="en">
                <a:solidFill>
                  <a:schemeClr val="dk1"/>
                </a:solidFill>
              </a:rPr>
              <a:t> </a:t>
            </a:r>
            <a:endParaRPr>
              <a:solidFill>
                <a:schemeClr val="dk1"/>
              </a:solidFill>
            </a:endParaRPr>
          </a:p>
          <a:p>
            <a:pPr indent="0" lvl="0" marL="0" rtl="0" algn="l">
              <a:lnSpc>
                <a:spcPct val="115000"/>
              </a:lnSpc>
              <a:spcBef>
                <a:spcPts val="0"/>
              </a:spcBef>
              <a:spcAft>
                <a:spcPts val="0"/>
              </a:spcAft>
              <a:buSzPts val="1100"/>
              <a:buNone/>
            </a:pPr>
            <a:r>
              <a:t/>
            </a:r>
            <a:endParaRPr>
              <a:solidFill>
                <a:schemeClr val="dk1"/>
              </a:solidFill>
            </a:endParaRPr>
          </a:p>
          <a:p>
            <a:pPr indent="0" lvl="0" marL="0" rtl="0" algn="l">
              <a:lnSpc>
                <a:spcPct val="115000"/>
              </a:lnSpc>
              <a:spcBef>
                <a:spcPts val="0"/>
              </a:spcBef>
              <a:spcAft>
                <a:spcPts val="0"/>
              </a:spcAft>
              <a:buSzPts val="1100"/>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 sz="1000">
                <a:solidFill>
                  <a:schemeClr val="dk1"/>
                </a:solidFill>
              </a:rPr>
              <a:t>For our Earth to be sustainable, we must reduce the amount of resources we use, reuse items instead of throwing them away, and recycling used items. </a:t>
            </a:r>
            <a:r>
              <a:rPr lang="en" sz="1000">
                <a:solidFill>
                  <a:schemeClr val="dk1"/>
                </a:solidFill>
                <a:latin typeface="Roboto"/>
                <a:ea typeface="Roboto"/>
                <a:cs typeface="Roboto"/>
                <a:sym typeface="Roboto"/>
              </a:rPr>
              <a:t>It requires support from all stakeholders: Governments, Organizations and Communities</a:t>
            </a:r>
            <a:endParaRPr sz="1000">
              <a:solidFill>
                <a:schemeClr val="dk1"/>
              </a:solidFill>
              <a:latin typeface="Roboto"/>
              <a:ea typeface="Roboto"/>
              <a:cs typeface="Roboto"/>
              <a:sym typeface="Roboto"/>
            </a:endParaRPr>
          </a:p>
          <a:p>
            <a:pPr indent="0" lvl="0" marL="0" rtl="0" algn="l">
              <a:lnSpc>
                <a:spcPct val="115000"/>
              </a:lnSpc>
              <a:spcBef>
                <a:spcPts val="0"/>
              </a:spcBef>
              <a:spcAft>
                <a:spcPts val="0"/>
              </a:spcAft>
              <a:buClr>
                <a:schemeClr val="dk1"/>
              </a:buClr>
              <a:buSzPts val="1100"/>
              <a:buFont typeface="Arial"/>
              <a:buNone/>
            </a:pPr>
            <a:r>
              <a:rPr b="1" lang="en">
                <a:solidFill>
                  <a:schemeClr val="dk1"/>
                </a:solidFill>
              </a:rPr>
              <a:t>Environmental Stewardship</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Being an </a:t>
            </a:r>
            <a:r>
              <a:rPr b="1" lang="en">
                <a:solidFill>
                  <a:schemeClr val="dk1"/>
                </a:solidFill>
              </a:rPr>
              <a:t>environmental steward</a:t>
            </a:r>
            <a:r>
              <a:rPr lang="en">
                <a:solidFill>
                  <a:schemeClr val="dk1"/>
                </a:solidFill>
              </a:rPr>
              <a:t> means taking care of our natural resources to ensure that they are used in sustainable ways for current and future generations. It includes reducing the amount of resources we use, reusing items instead of throwing them away, and recycling used items. One other important component is to conserve existing ecosystems and restore damaged ones. Environmental stewardship requires support from all stakeholders; governments, organizations, and communities.</a:t>
            </a:r>
            <a:endParaRPr>
              <a:solidFill>
                <a:schemeClr val="dk1"/>
              </a:solidFill>
            </a:endParaRPr>
          </a:p>
          <a:p>
            <a:pPr indent="0" lvl="0" marL="0" rtl="0" algn="l">
              <a:spcBef>
                <a:spcPts val="0"/>
              </a:spcBef>
              <a:spcAft>
                <a:spcPts val="0"/>
              </a:spcAft>
              <a:buClr>
                <a:schemeClr val="dk1"/>
              </a:buClr>
              <a:buSzPts val="1400"/>
              <a:buFont typeface="Arial"/>
              <a:buNone/>
            </a:pPr>
            <a:r>
              <a:t/>
            </a:r>
            <a:endParaRPr sz="1000">
              <a:solidFill>
                <a:schemeClr val="dk1"/>
              </a:solidFill>
            </a:endParaRPr>
          </a:p>
          <a:p>
            <a:pPr indent="0" lvl="0" marL="0" rtl="0" algn="l">
              <a:lnSpc>
                <a:spcPct val="115000"/>
              </a:lnSpc>
              <a:spcBef>
                <a:spcPts val="0"/>
              </a:spcBef>
              <a:spcAft>
                <a:spcPts val="0"/>
              </a:spcAft>
              <a:buSzPts val="1400"/>
              <a:buNone/>
            </a:pPr>
            <a:r>
              <a:t/>
            </a:r>
            <a:endParaRPr sz="1000">
              <a:solidFill>
                <a:schemeClr val="dk1"/>
              </a:solidFill>
              <a:latin typeface="Roboto"/>
              <a:ea typeface="Roboto"/>
              <a:cs typeface="Roboto"/>
              <a:sym typeface="Roboto"/>
            </a:endParaRPr>
          </a:p>
          <a:p>
            <a:pPr indent="0" lvl="0" marL="0" rtl="0" algn="l">
              <a:lnSpc>
                <a:spcPct val="115000"/>
              </a:lnSpc>
              <a:spcBef>
                <a:spcPts val="0"/>
              </a:spcBef>
              <a:spcAft>
                <a:spcPts val="0"/>
              </a:spcAft>
              <a:buSzPts val="1400"/>
              <a:buNone/>
            </a:pPr>
            <a:r>
              <a:t/>
            </a:r>
            <a:endParaRPr sz="1000">
              <a:solidFill>
                <a:schemeClr val="dk1"/>
              </a:solidFill>
            </a:endParaRPr>
          </a:p>
          <a:p>
            <a:pPr indent="0" lvl="0" marL="0" rtl="0" algn="l">
              <a:lnSpc>
                <a:spcPct val="100000"/>
              </a:lnSpc>
              <a:spcBef>
                <a:spcPts val="0"/>
              </a:spcBef>
              <a:spcAft>
                <a:spcPts val="0"/>
              </a:spcAft>
              <a:buSzPts val="1400"/>
              <a:buNone/>
            </a:pPr>
            <a:r>
              <a:t/>
            </a:r>
            <a:endParaRPr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6" name="Google Shape;20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Sustainable Agriculture</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Farmers were concerned about the methods they were using and the effects on the environment. For example, some were concerned about fertiliser's impact on water quality. Others were worried about soil erosion from the tilling methods used. In conjunction with the federal government they developed a program called the Environmental Farm Plan (EFP). The plan has allowed farmers to identify environmental problems and develop action plans to address them. This has led to things like integrated pest management, soil conservation and organic farming.</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4" name="Google Shape;214;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Soil Conservation</a:t>
            </a:r>
            <a:r>
              <a:rPr lang="en">
                <a:solidFill>
                  <a:schemeClr val="dk1"/>
                </a:solidFill>
              </a:rPr>
              <a:t> means using farming methods that protect the soil from erosion and loss of nutrients. For example, farmers can use no-till farming for some types of crops. This method leaves the roots from last year’s crop in the soil. The roots hold the soil in place and reduce erosion.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a:solidFill>
                  <a:schemeClr val="dk1"/>
                </a:solidFill>
              </a:rPr>
              <a:t>Organic farming</a:t>
            </a:r>
            <a:r>
              <a:rPr lang="en">
                <a:solidFill>
                  <a:schemeClr val="dk1"/>
                </a:solidFill>
              </a:rPr>
              <a:t> has also become more prevalent in the last 15 years. These farms do not use chemical fertilizers or pesticides. With the reduced use of fertilizers and pesticides there is less water pollution from runoff.</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a:solidFill>
                  <a:schemeClr val="dk1"/>
                </a:solidFill>
              </a:rPr>
              <a:t>Eating Locally Produced Foods</a:t>
            </a:r>
            <a:endParaRPr b="1">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a:solidFill>
                  <a:schemeClr val="dk1"/>
                </a:solidFill>
              </a:rPr>
              <a:t>Due to the global economy we have access to fresh fruits and vegetables year-round. The problem is that shipping food around the country or the world leads to a huge ecological footprint. Sustainable agriculture and eating locally produced foods are connected. Buying from local farmers ensures a decent income for the farmer, who will be more likely to continue to use the land to farm instead of selling the land to housing developers.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1" name="Google Shape;22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9" name="Google Shape;22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t>Mention: Recycling, composting programs, laws on hunting/fishing</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Google Shape;23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a:solidFill>
                  <a:schemeClr val="dk1"/>
                </a:solidFill>
              </a:rPr>
              <a:t>Sustainable Forestry</a:t>
            </a:r>
            <a:endParaRPr b="1">
              <a:solidFill>
                <a:schemeClr val="dk1"/>
              </a:solidFill>
            </a:endParaRPr>
          </a:p>
          <a:p>
            <a:pPr indent="0" lvl="0" marL="0" rtl="0" algn="l">
              <a:lnSpc>
                <a:spcPct val="115000"/>
              </a:lnSpc>
              <a:spcBef>
                <a:spcPts val="0"/>
              </a:spcBef>
              <a:spcAft>
                <a:spcPts val="0"/>
              </a:spcAft>
              <a:buNone/>
            </a:pPr>
            <a:r>
              <a:rPr lang="en">
                <a:solidFill>
                  <a:schemeClr val="dk1"/>
                </a:solidFill>
              </a:rPr>
              <a:t>The Forest Stewardship Council of Canada (FSC) is a non-governmental organization, or NGO. This means it operates independently of any government. The FSC originated in Ontario but operates around the world. It sets standards for sustainable forest management and certifies forests and forestry practices that meet their standards. For a forestry practice to be certified: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Waterways and wildlife habitat have to be protected.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Parts of the forest have to be preserved.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cut areas have to be replanted.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cut areas cannot be replanted with just a single species. The forest must be able to achieve a wild state.</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rPr>
              <a:t>For consumers to know if they are purchasing wood, or a wood product from a source that is not endangering an ecosystem all they have to do is look for the </a:t>
            </a:r>
            <a:r>
              <a:rPr lang="en" u="sng">
                <a:solidFill>
                  <a:srgbClr val="1155CC"/>
                </a:solidFill>
                <a:hlinkClick r:id="rId2">
                  <a:extLst>
                    <a:ext uri="{A12FA001-AC4F-418D-AE19-62706E023703}">
                      <ahyp:hlinkClr val="tx"/>
                    </a:ext>
                  </a:extLst>
                </a:hlinkClick>
              </a:rPr>
              <a:t>FSC label</a:t>
            </a:r>
            <a:r>
              <a:rPr lang="en">
                <a:solidFill>
                  <a:schemeClr val="dk1"/>
                </a:solidFill>
              </a:rPr>
              <a:t>. It indicates that the wood was obtained in a responsible manner. </a:t>
            </a:r>
            <a:endParaRPr sz="1000">
              <a:solidFill>
                <a:schemeClr val="dk1"/>
              </a:solidFill>
              <a:latin typeface="Roboto Slab"/>
              <a:ea typeface="Roboto Slab"/>
              <a:cs typeface="Roboto Slab"/>
              <a:sym typeface="Roboto Slab"/>
            </a:endParaRPr>
          </a:p>
          <a:p>
            <a:pPr indent="-330200" lvl="0" marL="457200" rtl="0" algn="l">
              <a:lnSpc>
                <a:spcPct val="115000"/>
              </a:lnSpc>
              <a:spcBef>
                <a:spcPts val="0"/>
              </a:spcBef>
              <a:spcAft>
                <a:spcPts val="0"/>
              </a:spcAft>
              <a:buClr>
                <a:schemeClr val="dk1"/>
              </a:buClr>
              <a:buSzPts val="1600"/>
              <a:buChar char="●"/>
            </a:pPr>
            <a:r>
              <a:rPr lang="en" sz="1600">
                <a:solidFill>
                  <a:schemeClr val="dk1"/>
                </a:solidFill>
              </a:rPr>
              <a:t>The forest must be able to achieve a wild state.</a:t>
            </a:r>
            <a:endParaRPr sz="1000">
              <a:solidFill>
                <a:schemeClr val="dk1"/>
              </a:solidFill>
              <a:latin typeface="Roboto Slab"/>
              <a:ea typeface="Roboto Slab"/>
              <a:cs typeface="Roboto Slab"/>
              <a:sym typeface="Roboto Slab"/>
            </a:endParaRPr>
          </a:p>
          <a:p>
            <a:pPr indent="0" lvl="0" marL="0" rtl="0" algn="l">
              <a:lnSpc>
                <a:spcPct val="100000"/>
              </a:lnSpc>
              <a:spcBef>
                <a:spcPts val="0"/>
              </a:spcBef>
              <a:spcAft>
                <a:spcPts val="0"/>
              </a:spcAft>
              <a:buClr>
                <a:srgbClr val="000000"/>
              </a:buClr>
              <a:buSzPts val="1100"/>
              <a:buFont typeface="Arial"/>
              <a:buNone/>
            </a:pPr>
            <a:r>
              <a:t/>
            </a:r>
            <a:endParaRPr sz="9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ea)">
  <p:cSld name="BLANK_1_1">
    <p:bg>
      <p:bgPr>
        <a:solidFill>
          <a:srgbClr val="FFFFFF"/>
        </a:solidFill>
      </p:bgPr>
    </p:bg>
    <p:spTree>
      <p:nvGrpSpPr>
        <p:cNvPr id="8" name="Shape 8"/>
        <p:cNvGrpSpPr/>
        <p:nvPr/>
      </p:nvGrpSpPr>
      <p:grpSpPr>
        <a:xfrm>
          <a:off x="0" y="0"/>
          <a:ext cx="0" cy="0"/>
          <a:chOff x="0" y="0"/>
          <a:chExt cx="0" cy="0"/>
        </a:xfrm>
      </p:grpSpPr>
      <p:sp>
        <p:nvSpPr>
          <p:cNvPr id="9" name="Google Shape;9;p2"/>
          <p:cNvSpPr/>
          <p:nvPr/>
        </p:nvSpPr>
        <p:spPr>
          <a:xfrm>
            <a:off x="261900" y="208013"/>
            <a:ext cx="8620200" cy="4727400"/>
          </a:xfrm>
          <a:prstGeom prst="rect">
            <a:avLst/>
          </a:prstGeom>
          <a:solidFill>
            <a:srgbClr val="539EB9">
              <a:alpha val="8705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leaf)">
  <p:cSld name="TITLE_AND_TWO_COLUMNS_1">
    <p:spTree>
      <p:nvGrpSpPr>
        <p:cNvPr id="45" name="Shape 45"/>
        <p:cNvGrpSpPr/>
        <p:nvPr/>
      </p:nvGrpSpPr>
      <p:grpSpPr>
        <a:xfrm>
          <a:off x="0" y="0"/>
          <a:ext cx="0" cy="0"/>
          <a:chOff x="0" y="0"/>
          <a:chExt cx="0" cy="0"/>
        </a:xfrm>
      </p:grpSpPr>
      <p:sp>
        <p:nvSpPr>
          <p:cNvPr id="46" name="Google Shape;46;p11"/>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File:Green leaf leaves.jpg" id="47" name="Google Shape;47;p11"/>
          <p:cNvPicPr preferRelativeResize="0"/>
          <p:nvPr/>
        </p:nvPicPr>
        <p:blipFill rotWithShape="1">
          <a:blip r:embed="rId2">
            <a:alphaModFix/>
          </a:blip>
          <a:srcRect b="19583" l="23060" r="25497" t="43020"/>
          <a:stretch/>
        </p:blipFill>
        <p:spPr>
          <a:xfrm rot="10800000">
            <a:off x="-118827" y="644588"/>
            <a:ext cx="2061926" cy="843094"/>
          </a:xfrm>
          <a:prstGeom prst="rect">
            <a:avLst/>
          </a:prstGeom>
          <a:noFill/>
          <a:ln>
            <a:noFill/>
          </a:ln>
        </p:spPr>
      </p:pic>
      <p:sp>
        <p:nvSpPr>
          <p:cNvPr id="48" name="Google Shape;48;p11"/>
          <p:cNvSpPr txBox="1"/>
          <p:nvPr>
            <p:ph idx="1" type="body"/>
          </p:nvPr>
        </p:nvSpPr>
        <p:spPr>
          <a:xfrm>
            <a:off x="2257426"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49" name="Google Shape;49;p11"/>
          <p:cNvSpPr txBox="1"/>
          <p:nvPr>
            <p:ph idx="2" type="body"/>
          </p:nvPr>
        </p:nvSpPr>
        <p:spPr>
          <a:xfrm>
            <a:off x="4414202"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0" name="Google Shape;50;p11"/>
          <p:cNvSpPr txBox="1"/>
          <p:nvPr>
            <p:ph idx="3" type="body"/>
          </p:nvPr>
        </p:nvSpPr>
        <p:spPr>
          <a:xfrm>
            <a:off x="6570979"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1" name="Google Shape;51;p11"/>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ea)">
  <p:cSld name="TITLE_AND_TWO_COLUMNS_1_1">
    <p:spTree>
      <p:nvGrpSpPr>
        <p:cNvPr id="52" name="Shape 52"/>
        <p:cNvGrpSpPr/>
        <p:nvPr/>
      </p:nvGrpSpPr>
      <p:grpSpPr>
        <a:xfrm>
          <a:off x="0" y="0"/>
          <a:ext cx="0" cy="0"/>
          <a:chOff x="0" y="0"/>
          <a:chExt cx="0" cy="0"/>
        </a:xfrm>
      </p:grpSpPr>
      <p:sp>
        <p:nvSpPr>
          <p:cNvPr id="53" name="Google Shape;53;p12"/>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Sea, Ocean, Infinity, Wide," id="54" name="Google Shape;54;p12"/>
          <p:cNvPicPr preferRelativeResize="0"/>
          <p:nvPr/>
        </p:nvPicPr>
        <p:blipFill rotWithShape="1">
          <a:blip r:embed="rId2">
            <a:alphaModFix/>
          </a:blip>
          <a:srcRect b="28534" l="12148" r="47082" t="41829"/>
          <a:stretch/>
        </p:blipFill>
        <p:spPr>
          <a:xfrm>
            <a:off x="-118825" y="644588"/>
            <a:ext cx="2061925" cy="843094"/>
          </a:xfrm>
          <a:prstGeom prst="rect">
            <a:avLst/>
          </a:prstGeom>
          <a:noFill/>
          <a:ln>
            <a:noFill/>
          </a:ln>
        </p:spPr>
      </p:pic>
      <p:sp>
        <p:nvSpPr>
          <p:cNvPr id="55" name="Google Shape;55;p12"/>
          <p:cNvSpPr txBox="1"/>
          <p:nvPr>
            <p:ph idx="1" type="body"/>
          </p:nvPr>
        </p:nvSpPr>
        <p:spPr>
          <a:xfrm>
            <a:off x="2257426"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539EB9"/>
              </a:buClr>
              <a:buSzPts val="1400"/>
              <a:buChar char="◍"/>
              <a:defRPr sz="1400"/>
            </a:lvl1pPr>
            <a:lvl2pPr indent="-317500" lvl="1" marL="914400" algn="l">
              <a:lnSpc>
                <a:spcPct val="100000"/>
              </a:lnSpc>
              <a:spcBef>
                <a:spcPts val="0"/>
              </a:spcBef>
              <a:spcAft>
                <a:spcPts val="0"/>
              </a:spcAft>
              <a:buClr>
                <a:srgbClr val="539EB9"/>
              </a:buClr>
              <a:buSzPts val="1400"/>
              <a:buChar char="○"/>
              <a:defRPr sz="1400"/>
            </a:lvl2pPr>
            <a:lvl3pPr indent="-317500" lvl="2" marL="1371600" algn="l">
              <a:lnSpc>
                <a:spcPct val="100000"/>
              </a:lnSpc>
              <a:spcBef>
                <a:spcPts val="0"/>
              </a:spcBef>
              <a:spcAft>
                <a:spcPts val="0"/>
              </a:spcAft>
              <a:buClr>
                <a:srgbClr val="539EB9"/>
              </a:buClr>
              <a:buSzPts val="1400"/>
              <a:buChar char="■"/>
              <a:defRPr sz="1400"/>
            </a:lvl3pPr>
            <a:lvl4pPr indent="-317500" lvl="3" marL="1828800" algn="l">
              <a:lnSpc>
                <a:spcPct val="100000"/>
              </a:lnSpc>
              <a:spcBef>
                <a:spcPts val="0"/>
              </a:spcBef>
              <a:spcAft>
                <a:spcPts val="0"/>
              </a:spcAft>
              <a:buClr>
                <a:srgbClr val="539EB9"/>
              </a:buClr>
              <a:buSzPts val="1400"/>
              <a:buChar char="●"/>
              <a:defRPr sz="1400"/>
            </a:lvl4pPr>
            <a:lvl5pPr indent="-317500" lvl="4" marL="2286000" algn="l">
              <a:lnSpc>
                <a:spcPct val="100000"/>
              </a:lnSpc>
              <a:spcBef>
                <a:spcPts val="0"/>
              </a:spcBef>
              <a:spcAft>
                <a:spcPts val="0"/>
              </a:spcAft>
              <a:buClr>
                <a:srgbClr val="539EB9"/>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6" name="Google Shape;56;p12"/>
          <p:cNvSpPr txBox="1"/>
          <p:nvPr>
            <p:ph idx="2" type="body"/>
          </p:nvPr>
        </p:nvSpPr>
        <p:spPr>
          <a:xfrm>
            <a:off x="4414202"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539EB9"/>
              </a:buClr>
              <a:buSzPts val="1400"/>
              <a:buChar char="◍"/>
              <a:defRPr sz="1400"/>
            </a:lvl1pPr>
            <a:lvl2pPr indent="-317500" lvl="1" marL="914400" algn="l">
              <a:lnSpc>
                <a:spcPct val="100000"/>
              </a:lnSpc>
              <a:spcBef>
                <a:spcPts val="0"/>
              </a:spcBef>
              <a:spcAft>
                <a:spcPts val="0"/>
              </a:spcAft>
              <a:buClr>
                <a:srgbClr val="539EB9"/>
              </a:buClr>
              <a:buSzPts val="1400"/>
              <a:buChar char="○"/>
              <a:defRPr sz="1400"/>
            </a:lvl2pPr>
            <a:lvl3pPr indent="-317500" lvl="2" marL="1371600" algn="l">
              <a:lnSpc>
                <a:spcPct val="100000"/>
              </a:lnSpc>
              <a:spcBef>
                <a:spcPts val="0"/>
              </a:spcBef>
              <a:spcAft>
                <a:spcPts val="0"/>
              </a:spcAft>
              <a:buClr>
                <a:srgbClr val="539EB9"/>
              </a:buClr>
              <a:buSzPts val="1400"/>
              <a:buChar char="■"/>
              <a:defRPr sz="1400"/>
            </a:lvl3pPr>
            <a:lvl4pPr indent="-317500" lvl="3" marL="1828800" algn="l">
              <a:lnSpc>
                <a:spcPct val="100000"/>
              </a:lnSpc>
              <a:spcBef>
                <a:spcPts val="0"/>
              </a:spcBef>
              <a:spcAft>
                <a:spcPts val="0"/>
              </a:spcAft>
              <a:buClr>
                <a:srgbClr val="539EB9"/>
              </a:buClr>
              <a:buSzPts val="1400"/>
              <a:buChar char="●"/>
              <a:defRPr sz="1400"/>
            </a:lvl4pPr>
            <a:lvl5pPr indent="-317500" lvl="4" marL="2286000" algn="l">
              <a:lnSpc>
                <a:spcPct val="100000"/>
              </a:lnSpc>
              <a:spcBef>
                <a:spcPts val="0"/>
              </a:spcBef>
              <a:spcAft>
                <a:spcPts val="0"/>
              </a:spcAft>
              <a:buClr>
                <a:srgbClr val="539EB9"/>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7" name="Google Shape;57;p12"/>
          <p:cNvSpPr txBox="1"/>
          <p:nvPr>
            <p:ph idx="3" type="body"/>
          </p:nvPr>
        </p:nvSpPr>
        <p:spPr>
          <a:xfrm>
            <a:off x="6570979"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539EB9"/>
              </a:buClr>
              <a:buSzPts val="1400"/>
              <a:buChar char="◍"/>
              <a:defRPr sz="1400"/>
            </a:lvl1pPr>
            <a:lvl2pPr indent="-317500" lvl="1" marL="914400" algn="l">
              <a:lnSpc>
                <a:spcPct val="100000"/>
              </a:lnSpc>
              <a:spcBef>
                <a:spcPts val="0"/>
              </a:spcBef>
              <a:spcAft>
                <a:spcPts val="0"/>
              </a:spcAft>
              <a:buClr>
                <a:srgbClr val="539EB9"/>
              </a:buClr>
              <a:buSzPts val="1400"/>
              <a:buChar char="○"/>
              <a:defRPr sz="1400"/>
            </a:lvl2pPr>
            <a:lvl3pPr indent="-317500" lvl="2" marL="1371600" algn="l">
              <a:lnSpc>
                <a:spcPct val="100000"/>
              </a:lnSpc>
              <a:spcBef>
                <a:spcPts val="0"/>
              </a:spcBef>
              <a:spcAft>
                <a:spcPts val="0"/>
              </a:spcAft>
              <a:buClr>
                <a:srgbClr val="539EB9"/>
              </a:buClr>
              <a:buSzPts val="1400"/>
              <a:buChar char="■"/>
              <a:defRPr sz="1400"/>
            </a:lvl3pPr>
            <a:lvl4pPr indent="-317500" lvl="3" marL="1828800" algn="l">
              <a:lnSpc>
                <a:spcPct val="100000"/>
              </a:lnSpc>
              <a:spcBef>
                <a:spcPts val="0"/>
              </a:spcBef>
              <a:spcAft>
                <a:spcPts val="0"/>
              </a:spcAft>
              <a:buClr>
                <a:srgbClr val="539EB9"/>
              </a:buClr>
              <a:buSzPts val="1400"/>
              <a:buChar char="●"/>
              <a:defRPr sz="1400"/>
            </a:lvl4pPr>
            <a:lvl5pPr indent="-317500" lvl="4" marL="2286000" algn="l">
              <a:lnSpc>
                <a:spcPct val="100000"/>
              </a:lnSpc>
              <a:spcBef>
                <a:spcPts val="0"/>
              </a:spcBef>
              <a:spcAft>
                <a:spcPts val="0"/>
              </a:spcAft>
              <a:buClr>
                <a:srgbClr val="539EB9"/>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8" name="Google Shape;58;p12"/>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539EB9"/>
              </a:buClr>
              <a:buSzPts val="2400"/>
              <a:buNone/>
              <a:defRPr>
                <a:solidFill>
                  <a:srgbClr val="539EB9"/>
                </a:solidFill>
              </a:defRPr>
            </a:lvl1pPr>
            <a:lvl2pPr lvl="1" algn="l">
              <a:lnSpc>
                <a:spcPct val="100000"/>
              </a:lnSpc>
              <a:spcBef>
                <a:spcPts val="0"/>
              </a:spcBef>
              <a:spcAft>
                <a:spcPts val="0"/>
              </a:spcAft>
              <a:buClr>
                <a:srgbClr val="539EB9"/>
              </a:buClr>
              <a:buSzPts val="2400"/>
              <a:buNone/>
              <a:defRPr>
                <a:solidFill>
                  <a:srgbClr val="539EB9"/>
                </a:solidFill>
              </a:defRPr>
            </a:lvl2pPr>
            <a:lvl3pPr lvl="2" algn="l">
              <a:lnSpc>
                <a:spcPct val="100000"/>
              </a:lnSpc>
              <a:spcBef>
                <a:spcPts val="0"/>
              </a:spcBef>
              <a:spcAft>
                <a:spcPts val="0"/>
              </a:spcAft>
              <a:buClr>
                <a:srgbClr val="539EB9"/>
              </a:buClr>
              <a:buSzPts val="2400"/>
              <a:buNone/>
              <a:defRPr>
                <a:solidFill>
                  <a:srgbClr val="539EB9"/>
                </a:solidFill>
              </a:defRPr>
            </a:lvl3pPr>
            <a:lvl4pPr lvl="3" algn="l">
              <a:lnSpc>
                <a:spcPct val="100000"/>
              </a:lnSpc>
              <a:spcBef>
                <a:spcPts val="0"/>
              </a:spcBef>
              <a:spcAft>
                <a:spcPts val="0"/>
              </a:spcAft>
              <a:buClr>
                <a:srgbClr val="539EB9"/>
              </a:buClr>
              <a:buSzPts val="2400"/>
              <a:buNone/>
              <a:defRPr>
                <a:solidFill>
                  <a:srgbClr val="539EB9"/>
                </a:solidFill>
              </a:defRPr>
            </a:lvl4pPr>
            <a:lvl5pPr lvl="4" algn="l">
              <a:lnSpc>
                <a:spcPct val="100000"/>
              </a:lnSpc>
              <a:spcBef>
                <a:spcPts val="0"/>
              </a:spcBef>
              <a:spcAft>
                <a:spcPts val="0"/>
              </a:spcAft>
              <a:buClr>
                <a:srgbClr val="539EB9"/>
              </a:buClr>
              <a:buSzPts val="2400"/>
              <a:buNone/>
              <a:defRPr>
                <a:solidFill>
                  <a:srgbClr val="539EB9"/>
                </a:solidFill>
              </a:defRPr>
            </a:lvl5pPr>
            <a:lvl6pPr lvl="5" algn="l">
              <a:lnSpc>
                <a:spcPct val="100000"/>
              </a:lnSpc>
              <a:spcBef>
                <a:spcPts val="0"/>
              </a:spcBef>
              <a:spcAft>
                <a:spcPts val="0"/>
              </a:spcAft>
              <a:buClr>
                <a:srgbClr val="539EB9"/>
              </a:buClr>
              <a:buSzPts val="2400"/>
              <a:buNone/>
              <a:defRPr>
                <a:solidFill>
                  <a:srgbClr val="539EB9"/>
                </a:solidFill>
              </a:defRPr>
            </a:lvl6pPr>
            <a:lvl7pPr lvl="6" algn="l">
              <a:lnSpc>
                <a:spcPct val="100000"/>
              </a:lnSpc>
              <a:spcBef>
                <a:spcPts val="0"/>
              </a:spcBef>
              <a:spcAft>
                <a:spcPts val="0"/>
              </a:spcAft>
              <a:buClr>
                <a:srgbClr val="539EB9"/>
              </a:buClr>
              <a:buSzPts val="2400"/>
              <a:buNone/>
              <a:defRPr>
                <a:solidFill>
                  <a:srgbClr val="539EB9"/>
                </a:solidFill>
              </a:defRPr>
            </a:lvl7pPr>
            <a:lvl8pPr lvl="7" algn="l">
              <a:lnSpc>
                <a:spcPct val="100000"/>
              </a:lnSpc>
              <a:spcBef>
                <a:spcPts val="0"/>
              </a:spcBef>
              <a:spcAft>
                <a:spcPts val="0"/>
              </a:spcAft>
              <a:buClr>
                <a:srgbClr val="539EB9"/>
              </a:buClr>
              <a:buSzPts val="2400"/>
              <a:buNone/>
              <a:defRPr>
                <a:solidFill>
                  <a:srgbClr val="539EB9"/>
                </a:solidFill>
              </a:defRPr>
            </a:lvl8pPr>
            <a:lvl9pPr lvl="8" algn="l">
              <a:lnSpc>
                <a:spcPct val="100000"/>
              </a:lnSpc>
              <a:spcBef>
                <a:spcPts val="0"/>
              </a:spcBef>
              <a:spcAft>
                <a:spcPts val="0"/>
              </a:spcAft>
              <a:buClr>
                <a:srgbClr val="539EB9"/>
              </a:buClr>
              <a:buSzPts val="2400"/>
              <a:buNone/>
              <a:defRPr>
                <a:solidFill>
                  <a:srgbClr val="539EB9"/>
                </a:solidFill>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ky)">
  <p:cSld name="TITLE_AND_TWO_COLUMNS_1_1_1">
    <p:spTree>
      <p:nvGrpSpPr>
        <p:cNvPr id="59" name="Shape 59"/>
        <p:cNvGrpSpPr/>
        <p:nvPr/>
      </p:nvGrpSpPr>
      <p:grpSpPr>
        <a:xfrm>
          <a:off x="0" y="0"/>
          <a:ext cx="0" cy="0"/>
          <a:chOff x="0" y="0"/>
          <a:chExt cx="0" cy="0"/>
        </a:xfrm>
      </p:grpSpPr>
      <p:sp>
        <p:nvSpPr>
          <p:cNvPr id="60" name="Google Shape;60;p13"/>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Flat land, big sky, Wicken Fen" id="61" name="Google Shape;61;p13"/>
          <p:cNvPicPr preferRelativeResize="0"/>
          <p:nvPr/>
        </p:nvPicPr>
        <p:blipFill rotWithShape="1">
          <a:blip r:embed="rId2">
            <a:alphaModFix/>
          </a:blip>
          <a:srcRect b="32456" l="17543" r="33752" t="27743"/>
          <a:stretch/>
        </p:blipFill>
        <p:spPr>
          <a:xfrm>
            <a:off x="-118825" y="644588"/>
            <a:ext cx="2061925" cy="843093"/>
          </a:xfrm>
          <a:prstGeom prst="rect">
            <a:avLst/>
          </a:prstGeom>
          <a:noFill/>
          <a:ln>
            <a:noFill/>
          </a:ln>
        </p:spPr>
      </p:pic>
      <p:sp>
        <p:nvSpPr>
          <p:cNvPr id="62" name="Google Shape;62;p13"/>
          <p:cNvSpPr txBox="1"/>
          <p:nvPr>
            <p:ph idx="1" type="body"/>
          </p:nvPr>
        </p:nvSpPr>
        <p:spPr>
          <a:xfrm>
            <a:off x="2257426"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689EE1"/>
              </a:buClr>
              <a:buSzPts val="1400"/>
              <a:buChar char="◍"/>
              <a:defRPr sz="1400"/>
            </a:lvl1pPr>
            <a:lvl2pPr indent="-317500" lvl="1" marL="914400" algn="l">
              <a:lnSpc>
                <a:spcPct val="100000"/>
              </a:lnSpc>
              <a:spcBef>
                <a:spcPts val="0"/>
              </a:spcBef>
              <a:spcAft>
                <a:spcPts val="0"/>
              </a:spcAft>
              <a:buClr>
                <a:srgbClr val="689EE1"/>
              </a:buClr>
              <a:buSzPts val="1400"/>
              <a:buChar char="○"/>
              <a:defRPr sz="1400"/>
            </a:lvl2pPr>
            <a:lvl3pPr indent="-317500" lvl="2" marL="1371600" algn="l">
              <a:lnSpc>
                <a:spcPct val="100000"/>
              </a:lnSpc>
              <a:spcBef>
                <a:spcPts val="0"/>
              </a:spcBef>
              <a:spcAft>
                <a:spcPts val="0"/>
              </a:spcAft>
              <a:buClr>
                <a:srgbClr val="689EE1"/>
              </a:buClr>
              <a:buSzPts val="1400"/>
              <a:buChar char="■"/>
              <a:defRPr sz="1400"/>
            </a:lvl3pPr>
            <a:lvl4pPr indent="-317500" lvl="3" marL="1828800" algn="l">
              <a:lnSpc>
                <a:spcPct val="100000"/>
              </a:lnSpc>
              <a:spcBef>
                <a:spcPts val="0"/>
              </a:spcBef>
              <a:spcAft>
                <a:spcPts val="0"/>
              </a:spcAft>
              <a:buClr>
                <a:srgbClr val="689EE1"/>
              </a:buClr>
              <a:buSzPts val="1400"/>
              <a:buChar char="●"/>
              <a:defRPr sz="1400"/>
            </a:lvl4pPr>
            <a:lvl5pPr indent="-317500" lvl="4" marL="2286000" algn="l">
              <a:lnSpc>
                <a:spcPct val="100000"/>
              </a:lnSpc>
              <a:spcBef>
                <a:spcPts val="0"/>
              </a:spcBef>
              <a:spcAft>
                <a:spcPts val="0"/>
              </a:spcAft>
              <a:buClr>
                <a:srgbClr val="689EE1"/>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3" name="Google Shape;63;p13"/>
          <p:cNvSpPr txBox="1"/>
          <p:nvPr>
            <p:ph idx="2" type="body"/>
          </p:nvPr>
        </p:nvSpPr>
        <p:spPr>
          <a:xfrm>
            <a:off x="4414202"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689EE1"/>
              </a:buClr>
              <a:buSzPts val="1400"/>
              <a:buChar char="◍"/>
              <a:defRPr sz="1400"/>
            </a:lvl1pPr>
            <a:lvl2pPr indent="-317500" lvl="1" marL="914400" algn="l">
              <a:lnSpc>
                <a:spcPct val="100000"/>
              </a:lnSpc>
              <a:spcBef>
                <a:spcPts val="0"/>
              </a:spcBef>
              <a:spcAft>
                <a:spcPts val="0"/>
              </a:spcAft>
              <a:buClr>
                <a:srgbClr val="689EE1"/>
              </a:buClr>
              <a:buSzPts val="1400"/>
              <a:buChar char="○"/>
              <a:defRPr sz="1400"/>
            </a:lvl2pPr>
            <a:lvl3pPr indent="-317500" lvl="2" marL="1371600" algn="l">
              <a:lnSpc>
                <a:spcPct val="100000"/>
              </a:lnSpc>
              <a:spcBef>
                <a:spcPts val="0"/>
              </a:spcBef>
              <a:spcAft>
                <a:spcPts val="0"/>
              </a:spcAft>
              <a:buClr>
                <a:srgbClr val="689EE1"/>
              </a:buClr>
              <a:buSzPts val="1400"/>
              <a:buChar char="■"/>
              <a:defRPr sz="1400"/>
            </a:lvl3pPr>
            <a:lvl4pPr indent="-317500" lvl="3" marL="1828800" algn="l">
              <a:lnSpc>
                <a:spcPct val="100000"/>
              </a:lnSpc>
              <a:spcBef>
                <a:spcPts val="0"/>
              </a:spcBef>
              <a:spcAft>
                <a:spcPts val="0"/>
              </a:spcAft>
              <a:buClr>
                <a:srgbClr val="689EE1"/>
              </a:buClr>
              <a:buSzPts val="1400"/>
              <a:buChar char="●"/>
              <a:defRPr sz="1400"/>
            </a:lvl4pPr>
            <a:lvl5pPr indent="-317500" lvl="4" marL="2286000" algn="l">
              <a:lnSpc>
                <a:spcPct val="100000"/>
              </a:lnSpc>
              <a:spcBef>
                <a:spcPts val="0"/>
              </a:spcBef>
              <a:spcAft>
                <a:spcPts val="0"/>
              </a:spcAft>
              <a:buClr>
                <a:srgbClr val="689EE1"/>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4" name="Google Shape;64;p13"/>
          <p:cNvSpPr txBox="1"/>
          <p:nvPr>
            <p:ph idx="3" type="body"/>
          </p:nvPr>
        </p:nvSpPr>
        <p:spPr>
          <a:xfrm>
            <a:off x="6570979"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689EE1"/>
              </a:buClr>
              <a:buSzPts val="1400"/>
              <a:buChar char="◍"/>
              <a:defRPr sz="1400"/>
            </a:lvl1pPr>
            <a:lvl2pPr indent="-317500" lvl="1" marL="914400" algn="l">
              <a:lnSpc>
                <a:spcPct val="100000"/>
              </a:lnSpc>
              <a:spcBef>
                <a:spcPts val="0"/>
              </a:spcBef>
              <a:spcAft>
                <a:spcPts val="0"/>
              </a:spcAft>
              <a:buClr>
                <a:srgbClr val="689EE1"/>
              </a:buClr>
              <a:buSzPts val="1400"/>
              <a:buChar char="○"/>
              <a:defRPr sz="1400"/>
            </a:lvl2pPr>
            <a:lvl3pPr indent="-317500" lvl="2" marL="1371600" algn="l">
              <a:lnSpc>
                <a:spcPct val="100000"/>
              </a:lnSpc>
              <a:spcBef>
                <a:spcPts val="0"/>
              </a:spcBef>
              <a:spcAft>
                <a:spcPts val="0"/>
              </a:spcAft>
              <a:buClr>
                <a:srgbClr val="689EE1"/>
              </a:buClr>
              <a:buSzPts val="1400"/>
              <a:buChar char="■"/>
              <a:defRPr sz="1400"/>
            </a:lvl3pPr>
            <a:lvl4pPr indent="-317500" lvl="3" marL="1828800" algn="l">
              <a:lnSpc>
                <a:spcPct val="100000"/>
              </a:lnSpc>
              <a:spcBef>
                <a:spcPts val="0"/>
              </a:spcBef>
              <a:spcAft>
                <a:spcPts val="0"/>
              </a:spcAft>
              <a:buClr>
                <a:srgbClr val="689EE1"/>
              </a:buClr>
              <a:buSzPts val="1400"/>
              <a:buChar char="●"/>
              <a:defRPr sz="1400"/>
            </a:lvl4pPr>
            <a:lvl5pPr indent="-317500" lvl="4" marL="2286000" algn="l">
              <a:lnSpc>
                <a:spcPct val="100000"/>
              </a:lnSpc>
              <a:spcBef>
                <a:spcPts val="0"/>
              </a:spcBef>
              <a:spcAft>
                <a:spcPts val="0"/>
              </a:spcAft>
              <a:buClr>
                <a:srgbClr val="689EE1"/>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5" name="Google Shape;65;p13"/>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6" name="Shape 66"/>
        <p:cNvGrpSpPr/>
        <p:nvPr/>
      </p:nvGrpSpPr>
      <p:grpSpPr>
        <a:xfrm>
          <a:off x="0" y="0"/>
          <a:ext cx="0" cy="0"/>
          <a:chOff x="0" y="0"/>
          <a:chExt cx="0" cy="0"/>
        </a:xfrm>
      </p:grpSpPr>
      <p:sp>
        <p:nvSpPr>
          <p:cNvPr id="67" name="Google Shape;67;p14"/>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14"/>
          <p:cNvSpPr txBox="1"/>
          <p:nvPr>
            <p:ph type="title"/>
          </p:nvPr>
        </p:nvSpPr>
        <p:spPr>
          <a:xfrm>
            <a:off x="457200" y="205984"/>
            <a:ext cx="8229600" cy="508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999999"/>
              </a:buClr>
              <a:buSzPts val="2000"/>
              <a:buNone/>
              <a:defRPr sz="2000">
                <a:solidFill>
                  <a:srgbClr val="999999"/>
                </a:solidFill>
              </a:defRPr>
            </a:lvl1pPr>
            <a:lvl2pPr lvl="1" algn="ctr">
              <a:lnSpc>
                <a:spcPct val="100000"/>
              </a:lnSpc>
              <a:spcBef>
                <a:spcPts val="0"/>
              </a:spcBef>
              <a:spcAft>
                <a:spcPts val="0"/>
              </a:spcAft>
              <a:buClr>
                <a:srgbClr val="999999"/>
              </a:buClr>
              <a:buSzPts val="2000"/>
              <a:buNone/>
              <a:defRPr sz="2000">
                <a:solidFill>
                  <a:srgbClr val="999999"/>
                </a:solidFill>
              </a:defRPr>
            </a:lvl2pPr>
            <a:lvl3pPr lvl="2" algn="ctr">
              <a:lnSpc>
                <a:spcPct val="100000"/>
              </a:lnSpc>
              <a:spcBef>
                <a:spcPts val="0"/>
              </a:spcBef>
              <a:spcAft>
                <a:spcPts val="0"/>
              </a:spcAft>
              <a:buClr>
                <a:srgbClr val="999999"/>
              </a:buClr>
              <a:buSzPts val="2000"/>
              <a:buNone/>
              <a:defRPr sz="2000">
                <a:solidFill>
                  <a:srgbClr val="999999"/>
                </a:solidFill>
              </a:defRPr>
            </a:lvl3pPr>
            <a:lvl4pPr lvl="3" algn="ctr">
              <a:lnSpc>
                <a:spcPct val="100000"/>
              </a:lnSpc>
              <a:spcBef>
                <a:spcPts val="0"/>
              </a:spcBef>
              <a:spcAft>
                <a:spcPts val="0"/>
              </a:spcAft>
              <a:buClr>
                <a:srgbClr val="999999"/>
              </a:buClr>
              <a:buSzPts val="2000"/>
              <a:buNone/>
              <a:defRPr sz="2000">
                <a:solidFill>
                  <a:srgbClr val="999999"/>
                </a:solidFill>
              </a:defRPr>
            </a:lvl4pPr>
            <a:lvl5pPr lvl="4" algn="ctr">
              <a:lnSpc>
                <a:spcPct val="100000"/>
              </a:lnSpc>
              <a:spcBef>
                <a:spcPts val="0"/>
              </a:spcBef>
              <a:spcAft>
                <a:spcPts val="0"/>
              </a:spcAft>
              <a:buClr>
                <a:srgbClr val="999999"/>
              </a:buClr>
              <a:buSzPts val="2000"/>
              <a:buNone/>
              <a:defRPr sz="2000">
                <a:solidFill>
                  <a:srgbClr val="999999"/>
                </a:solidFill>
              </a:defRPr>
            </a:lvl5pPr>
            <a:lvl6pPr lvl="5" algn="ctr">
              <a:lnSpc>
                <a:spcPct val="100000"/>
              </a:lnSpc>
              <a:spcBef>
                <a:spcPts val="0"/>
              </a:spcBef>
              <a:spcAft>
                <a:spcPts val="0"/>
              </a:spcAft>
              <a:buClr>
                <a:srgbClr val="999999"/>
              </a:buClr>
              <a:buSzPts val="2000"/>
              <a:buNone/>
              <a:defRPr sz="2000">
                <a:solidFill>
                  <a:srgbClr val="999999"/>
                </a:solidFill>
              </a:defRPr>
            </a:lvl6pPr>
            <a:lvl7pPr lvl="6" algn="ctr">
              <a:lnSpc>
                <a:spcPct val="100000"/>
              </a:lnSpc>
              <a:spcBef>
                <a:spcPts val="0"/>
              </a:spcBef>
              <a:spcAft>
                <a:spcPts val="0"/>
              </a:spcAft>
              <a:buClr>
                <a:srgbClr val="999999"/>
              </a:buClr>
              <a:buSzPts val="2000"/>
              <a:buNone/>
              <a:defRPr sz="2000">
                <a:solidFill>
                  <a:srgbClr val="999999"/>
                </a:solidFill>
              </a:defRPr>
            </a:lvl7pPr>
            <a:lvl8pPr lvl="7" algn="ctr">
              <a:lnSpc>
                <a:spcPct val="100000"/>
              </a:lnSpc>
              <a:spcBef>
                <a:spcPts val="0"/>
              </a:spcBef>
              <a:spcAft>
                <a:spcPts val="0"/>
              </a:spcAft>
              <a:buClr>
                <a:srgbClr val="999999"/>
              </a:buClr>
              <a:buSzPts val="2000"/>
              <a:buNone/>
              <a:defRPr sz="2000">
                <a:solidFill>
                  <a:srgbClr val="999999"/>
                </a:solidFill>
              </a:defRPr>
            </a:lvl8pPr>
            <a:lvl9pPr lvl="8" algn="ctr">
              <a:lnSpc>
                <a:spcPct val="100000"/>
              </a:lnSpc>
              <a:spcBef>
                <a:spcPts val="0"/>
              </a:spcBef>
              <a:spcAft>
                <a:spcPts val="0"/>
              </a:spcAft>
              <a:buClr>
                <a:srgbClr val="999999"/>
              </a:buClr>
              <a:buSzPts val="2000"/>
              <a:buNone/>
              <a:defRPr sz="2000">
                <a:solidFill>
                  <a:srgbClr val="999999"/>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9" name="Shape 69"/>
        <p:cNvGrpSpPr/>
        <p:nvPr/>
      </p:nvGrpSpPr>
      <p:grpSpPr>
        <a:xfrm>
          <a:off x="0" y="0"/>
          <a:ext cx="0" cy="0"/>
          <a:chOff x="0" y="0"/>
          <a:chExt cx="0" cy="0"/>
        </a:xfrm>
      </p:grpSpPr>
      <p:sp>
        <p:nvSpPr>
          <p:cNvPr id="70" name="Google Shape;70;p15"/>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15"/>
          <p:cNvSpPr txBox="1"/>
          <p:nvPr>
            <p:ph idx="1" type="body"/>
          </p:nvPr>
        </p:nvSpPr>
        <p:spPr>
          <a:xfrm>
            <a:off x="457200" y="4406309"/>
            <a:ext cx="8229600" cy="519600"/>
          </a:xfrm>
          <a:prstGeom prst="rect">
            <a:avLst/>
          </a:prstGeom>
          <a:noFill/>
          <a:ln>
            <a:noFill/>
          </a:ln>
        </p:spPr>
        <p:txBody>
          <a:bodyPr anchorCtr="0" anchor="t" bIns="91425" lIns="91425" spcFirstLastPara="1" rIns="91425" wrap="square" tIns="91425">
            <a:noAutofit/>
          </a:bodyPr>
          <a:lstStyle>
            <a:lvl1pPr indent="-228600" lvl="0" marL="457200" algn="ctr">
              <a:lnSpc>
                <a:spcPct val="100000"/>
              </a:lnSpc>
              <a:spcBef>
                <a:spcPts val="360"/>
              </a:spcBef>
              <a:spcAft>
                <a:spcPts val="0"/>
              </a:spcAft>
              <a:buClr>
                <a:srgbClr val="999999"/>
              </a:buClr>
              <a:buSzPts val="1600"/>
              <a:buNone/>
              <a:defRPr sz="1600">
                <a:solidFill>
                  <a:srgbClr val="999999"/>
                </a:solidFill>
              </a:defRPr>
            </a:lvl1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eaf)" type="blank">
  <p:cSld name="BLANK">
    <p:bg>
      <p:bgPr>
        <a:solidFill>
          <a:srgbClr val="FFFFFF"/>
        </a:solidFill>
      </p:bgPr>
    </p:bg>
    <p:spTree>
      <p:nvGrpSpPr>
        <p:cNvPr id="72" name="Shape 72"/>
        <p:cNvGrpSpPr/>
        <p:nvPr/>
      </p:nvGrpSpPr>
      <p:grpSpPr>
        <a:xfrm>
          <a:off x="0" y="0"/>
          <a:ext cx="0" cy="0"/>
          <a:chOff x="0" y="0"/>
          <a:chExt cx="0" cy="0"/>
        </a:xfrm>
      </p:grpSpPr>
      <p:sp>
        <p:nvSpPr>
          <p:cNvPr id="73" name="Google Shape;73;p16"/>
          <p:cNvSpPr/>
          <p:nvPr/>
        </p:nvSpPr>
        <p:spPr>
          <a:xfrm>
            <a:off x="261900" y="208013"/>
            <a:ext cx="8620200" cy="4727400"/>
          </a:xfrm>
          <a:prstGeom prst="rect">
            <a:avLst/>
          </a:prstGeom>
          <a:solidFill>
            <a:srgbClr val="8EC641">
              <a:alpha val="8392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ky)">
  <p:cSld name="BLANK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7"/>
          <p:cNvSpPr/>
          <p:nvPr/>
        </p:nvSpPr>
        <p:spPr>
          <a:xfrm>
            <a:off x="261900" y="208013"/>
            <a:ext cx="8620200" cy="4727400"/>
          </a:xfrm>
          <a:prstGeom prst="rect">
            <a:avLst/>
          </a:prstGeom>
          <a:solidFill>
            <a:srgbClr val="689EE1">
              <a:alpha val="8352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0" name="Shape 80"/>
        <p:cNvGrpSpPr/>
        <p:nvPr/>
      </p:nvGrpSpPr>
      <p:grpSpPr>
        <a:xfrm>
          <a:off x="0" y="0"/>
          <a:ext cx="0" cy="0"/>
          <a:chOff x="0" y="0"/>
          <a:chExt cx="0" cy="0"/>
        </a:xfrm>
      </p:grpSpPr>
      <p:sp>
        <p:nvSpPr>
          <p:cNvPr id="81" name="Google Shape;81;p1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2" name="Google Shape;82;p1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3" name="Google Shape;83;p1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84" name="Google Shape;84;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5" name="Shape 85"/>
        <p:cNvGrpSpPr/>
        <p:nvPr/>
      </p:nvGrpSpPr>
      <p:grpSpPr>
        <a:xfrm>
          <a:off x="0" y="0"/>
          <a:ext cx="0" cy="0"/>
          <a:chOff x="0" y="0"/>
          <a:chExt cx="0" cy="0"/>
        </a:xfrm>
      </p:grpSpPr>
      <p:sp>
        <p:nvSpPr>
          <p:cNvPr id="86" name="Google Shape;86;p20"/>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87" name="Google Shape;87;p20"/>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88" name="Google Shape;8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9" name="Shape 89"/>
        <p:cNvGrpSpPr/>
        <p:nvPr/>
      </p:nvGrpSpPr>
      <p:grpSpPr>
        <a:xfrm>
          <a:off x="0" y="0"/>
          <a:ext cx="0" cy="0"/>
          <a:chOff x="0" y="0"/>
          <a:chExt cx="0" cy="0"/>
        </a:xfrm>
      </p:grpSpPr>
      <p:sp>
        <p:nvSpPr>
          <p:cNvPr id="90" name="Google Shape;90;p2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91" name="Google Shape;91;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bg>
      <p:bgPr>
        <a:solidFill>
          <a:srgbClr val="FFFFFF"/>
        </a:solidFill>
      </p:bgPr>
    </p:bg>
    <p:spTree>
      <p:nvGrpSpPr>
        <p:cNvPr id="10" name="Shape 10"/>
        <p:cNvGrpSpPr/>
        <p:nvPr/>
      </p:nvGrpSpPr>
      <p:grpSpPr>
        <a:xfrm>
          <a:off x="0" y="0"/>
          <a:ext cx="0" cy="0"/>
          <a:chOff x="0" y="0"/>
          <a:chExt cx="0" cy="0"/>
        </a:xfrm>
      </p:grpSpPr>
      <p:sp>
        <p:nvSpPr>
          <p:cNvPr id="11" name="Google Shape;11;p3"/>
          <p:cNvSpPr/>
          <p:nvPr/>
        </p:nvSpPr>
        <p:spPr>
          <a:xfrm>
            <a:off x="0" y="-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2" name="Shape 92"/>
        <p:cNvGrpSpPr/>
        <p:nvPr/>
      </p:nvGrpSpPr>
      <p:grpSpPr>
        <a:xfrm>
          <a:off x="0" y="0"/>
          <a:ext cx="0" cy="0"/>
          <a:chOff x="0" y="0"/>
          <a:chExt cx="0" cy="0"/>
        </a:xfrm>
      </p:grpSpPr>
      <p:sp>
        <p:nvSpPr>
          <p:cNvPr id="93" name="Google Shape;93;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4" name="Google Shape;94;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95" name="Google Shape;95;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6" name="Shape 96"/>
        <p:cNvGrpSpPr/>
        <p:nvPr/>
      </p:nvGrpSpPr>
      <p:grpSpPr>
        <a:xfrm>
          <a:off x="0" y="0"/>
          <a:ext cx="0" cy="0"/>
          <a:chOff x="0" y="0"/>
          <a:chExt cx="0" cy="0"/>
        </a:xfrm>
      </p:grpSpPr>
      <p:sp>
        <p:nvSpPr>
          <p:cNvPr id="97" name="Google Shape;97;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8" name="Google Shape;98;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9" name="Shape 99"/>
        <p:cNvGrpSpPr/>
        <p:nvPr/>
      </p:nvGrpSpPr>
      <p:grpSpPr>
        <a:xfrm>
          <a:off x="0" y="0"/>
          <a:ext cx="0" cy="0"/>
          <a:chOff x="0" y="0"/>
          <a:chExt cx="0" cy="0"/>
        </a:xfrm>
      </p:grpSpPr>
      <p:sp>
        <p:nvSpPr>
          <p:cNvPr id="100" name="Google Shape;100;p24"/>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01" name="Google Shape;101;p24"/>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02" name="Google Shape;102;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3" name="Shape 103"/>
        <p:cNvGrpSpPr/>
        <p:nvPr/>
      </p:nvGrpSpPr>
      <p:grpSpPr>
        <a:xfrm>
          <a:off x="0" y="0"/>
          <a:ext cx="0" cy="0"/>
          <a:chOff x="0" y="0"/>
          <a:chExt cx="0" cy="0"/>
        </a:xfrm>
      </p:grpSpPr>
      <p:sp>
        <p:nvSpPr>
          <p:cNvPr id="104" name="Google Shape;104;p25"/>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05" name="Google Shape;105;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06" name="Shape 106"/>
        <p:cNvGrpSpPr/>
        <p:nvPr/>
      </p:nvGrpSpPr>
      <p:grpSpPr>
        <a:xfrm>
          <a:off x="0" y="0"/>
          <a:ext cx="0" cy="0"/>
          <a:chOff x="0" y="0"/>
          <a:chExt cx="0" cy="0"/>
        </a:xfrm>
      </p:grpSpPr>
      <p:sp>
        <p:nvSpPr>
          <p:cNvPr id="107" name="Google Shape;107;p2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26"/>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09" name="Google Shape;109;p26"/>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10" name="Google Shape;110;p26"/>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11" name="Google Shape;111;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2" name="Shape 112"/>
        <p:cNvGrpSpPr/>
        <p:nvPr/>
      </p:nvGrpSpPr>
      <p:grpSpPr>
        <a:xfrm>
          <a:off x="0" y="0"/>
          <a:ext cx="0" cy="0"/>
          <a:chOff x="0" y="0"/>
          <a:chExt cx="0" cy="0"/>
        </a:xfrm>
      </p:grpSpPr>
      <p:sp>
        <p:nvSpPr>
          <p:cNvPr id="113" name="Google Shape;113;p27"/>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114" name="Google Shape;114;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5" name="Shape 115"/>
        <p:cNvGrpSpPr/>
        <p:nvPr/>
      </p:nvGrpSpPr>
      <p:grpSpPr>
        <a:xfrm>
          <a:off x="0" y="0"/>
          <a:ext cx="0" cy="0"/>
          <a:chOff x="0" y="0"/>
          <a:chExt cx="0" cy="0"/>
        </a:xfrm>
      </p:grpSpPr>
      <p:sp>
        <p:nvSpPr>
          <p:cNvPr id="116" name="Google Shape;116;p28"/>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17" name="Google Shape;117;p28"/>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18" name="Google Shape;118;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9" name="Shape 119"/>
        <p:cNvGrpSpPr/>
        <p:nvPr/>
      </p:nvGrpSpPr>
      <p:grpSpPr>
        <a:xfrm>
          <a:off x="0" y="0"/>
          <a:ext cx="0" cy="0"/>
          <a:chOff x="0" y="0"/>
          <a:chExt cx="0" cy="0"/>
        </a:xfrm>
      </p:grpSpPr>
      <p:sp>
        <p:nvSpPr>
          <p:cNvPr id="120" name="Google Shape;120;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125" name="Shape 125"/>
        <p:cNvGrpSpPr/>
        <p:nvPr/>
      </p:nvGrpSpPr>
      <p:grpSpPr>
        <a:xfrm>
          <a:off x="0" y="0"/>
          <a:ext cx="0" cy="0"/>
          <a:chOff x="0" y="0"/>
          <a:chExt cx="0" cy="0"/>
        </a:xfrm>
      </p:grpSpPr>
      <p:sp>
        <p:nvSpPr>
          <p:cNvPr id="126" name="Google Shape;126;p31"/>
          <p:cNvSpPr txBox="1"/>
          <p:nvPr>
            <p:ph type="title"/>
          </p:nvPr>
        </p:nvSpPr>
        <p:spPr>
          <a:xfrm>
            <a:off x="490250" y="526350"/>
            <a:ext cx="57975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127" name="Google Shape;127;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8" name="Shape 128"/>
        <p:cNvGrpSpPr/>
        <p:nvPr/>
      </p:nvGrpSpPr>
      <p:grpSpPr>
        <a:xfrm>
          <a:off x="0" y="0"/>
          <a:ext cx="0" cy="0"/>
          <a:chOff x="0" y="0"/>
          <a:chExt cx="0" cy="0"/>
        </a:xfrm>
      </p:grpSpPr>
      <p:sp>
        <p:nvSpPr>
          <p:cNvPr id="129" name="Google Shape;129;p32"/>
          <p:cNvSpPr/>
          <p:nvPr/>
        </p:nvSpPr>
        <p:spPr>
          <a:xfrm>
            <a:off x="4572000" y="75"/>
            <a:ext cx="4572000" cy="5143500"/>
          </a:xfrm>
          <a:prstGeom prst="rect">
            <a:avLst/>
          </a:prstGeom>
          <a:solidFill>
            <a:srgbClr val="3C5B82"/>
          </a:solidFill>
          <a:ln cap="flat" cmpd="sng" w="9525">
            <a:solidFill>
              <a:srgbClr val="07376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30" name="Google Shape;130;p32"/>
          <p:cNvCxnSpPr/>
          <p:nvPr/>
        </p:nvCxnSpPr>
        <p:spPr>
          <a:xfrm>
            <a:off x="5029675" y="4495500"/>
            <a:ext cx="468300" cy="0"/>
          </a:xfrm>
          <a:prstGeom prst="straightConnector1">
            <a:avLst/>
          </a:prstGeom>
          <a:noFill/>
          <a:ln cap="flat" cmpd="sng" w="19050">
            <a:solidFill>
              <a:srgbClr val="FF4646"/>
            </a:solidFill>
            <a:prstDash val="solid"/>
            <a:round/>
            <a:headEnd len="sm" w="sm" type="none"/>
            <a:tailEnd len="sm" w="sm" type="none"/>
          </a:ln>
        </p:spPr>
      </p:cxnSp>
      <p:sp>
        <p:nvSpPr>
          <p:cNvPr id="131" name="Google Shape;131;p32"/>
          <p:cNvSpPr txBox="1"/>
          <p:nvPr>
            <p:ph type="title"/>
          </p:nvPr>
        </p:nvSpPr>
        <p:spPr>
          <a:xfrm>
            <a:off x="265500" y="1205825"/>
            <a:ext cx="4045200" cy="1509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32" name="Google Shape;132;p32"/>
          <p:cNvSpPr txBox="1"/>
          <p:nvPr>
            <p:ph idx="1" type="subTitle"/>
          </p:nvPr>
        </p:nvSpPr>
        <p:spPr>
          <a:xfrm>
            <a:off x="265500" y="2769001"/>
            <a:ext cx="4045200" cy="13455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33" name="Google Shape;133;p32"/>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134" name="Google Shape;134;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noFill/>
      </p:bgPr>
    </p:bg>
    <p:spTree>
      <p:nvGrpSpPr>
        <p:cNvPr id="12" name="Shape 12"/>
        <p:cNvGrpSpPr/>
        <p:nvPr/>
      </p:nvGrpSpPr>
      <p:grpSpPr>
        <a:xfrm>
          <a:off x="0" y="0"/>
          <a:ext cx="0" cy="0"/>
          <a:chOff x="0" y="0"/>
          <a:chExt cx="0" cy="0"/>
        </a:xfrm>
      </p:grpSpPr>
      <p:sp>
        <p:nvSpPr>
          <p:cNvPr id="13" name="Google Shape;13;p4"/>
          <p:cNvSpPr/>
          <p:nvPr/>
        </p:nvSpPr>
        <p:spPr>
          <a:xfrm>
            <a:off x="-7650" y="2626031"/>
            <a:ext cx="9144000" cy="1886700"/>
          </a:xfrm>
          <a:prstGeom prst="rect">
            <a:avLst/>
          </a:prstGeom>
          <a:solidFill>
            <a:srgbClr val="004430">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4"/>
          <p:cNvSpPr txBox="1"/>
          <p:nvPr>
            <p:ph type="ctrTitle"/>
          </p:nvPr>
        </p:nvSpPr>
        <p:spPr>
          <a:xfrm>
            <a:off x="719175" y="2963363"/>
            <a:ext cx="6598200" cy="1159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FFFFFF"/>
              </a:buClr>
              <a:buSzPts val="4800"/>
              <a:buNone/>
              <a:defRPr sz="4800">
                <a:solidFill>
                  <a:srgbClr val="FFFFFF"/>
                </a:solidFill>
              </a:defRPr>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grpSp>
        <p:nvGrpSpPr>
          <p:cNvPr id="15" name="Google Shape;15;p4"/>
          <p:cNvGrpSpPr/>
          <p:nvPr/>
        </p:nvGrpSpPr>
        <p:grpSpPr>
          <a:xfrm>
            <a:off x="0" y="4265981"/>
            <a:ext cx="9197400" cy="883425"/>
            <a:chOff x="0" y="5687975"/>
            <a:chExt cx="9197400" cy="1177900"/>
          </a:xfrm>
        </p:grpSpPr>
        <p:sp>
          <p:nvSpPr>
            <p:cNvPr id="16" name="Google Shape;16;p4"/>
            <p:cNvSpPr/>
            <p:nvPr/>
          </p:nvSpPr>
          <p:spPr>
            <a:xfrm>
              <a:off x="0" y="5948175"/>
              <a:ext cx="9197400" cy="9177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4"/>
            <p:cNvSpPr/>
            <p:nvPr/>
          </p:nvSpPr>
          <p:spPr>
            <a:xfrm>
              <a:off x="772200" y="5687975"/>
              <a:ext cx="703500" cy="336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35" name="Shape 135"/>
        <p:cNvGrpSpPr/>
        <p:nvPr/>
      </p:nvGrpSpPr>
      <p:grpSpPr>
        <a:xfrm>
          <a:off x="0" y="0"/>
          <a:ext cx="0" cy="0"/>
          <a:chOff x="0" y="0"/>
          <a:chExt cx="0" cy="0"/>
        </a:xfrm>
      </p:grpSpPr>
      <p:sp>
        <p:nvSpPr>
          <p:cNvPr id="136" name="Google Shape;136;p3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7" name="Google Shape;137;p3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38" name="Google Shape;138;p3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39" name="Google Shape;139;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140" name="Shape 140"/>
        <p:cNvGrpSpPr/>
        <p:nvPr/>
      </p:nvGrpSpPr>
      <p:grpSpPr>
        <a:xfrm>
          <a:off x="0" y="0"/>
          <a:ext cx="0" cy="0"/>
          <a:chOff x="0" y="0"/>
          <a:chExt cx="0" cy="0"/>
        </a:xfrm>
      </p:grpSpPr>
      <p:cxnSp>
        <p:nvCxnSpPr>
          <p:cNvPr id="141" name="Google Shape;141;p34"/>
          <p:cNvCxnSpPr/>
          <p:nvPr/>
        </p:nvCxnSpPr>
        <p:spPr>
          <a:xfrm>
            <a:off x="0" y="2998150"/>
            <a:ext cx="9144000" cy="0"/>
          </a:xfrm>
          <a:prstGeom prst="straightConnector1">
            <a:avLst/>
          </a:prstGeom>
          <a:noFill/>
          <a:ln cap="flat" cmpd="sng" w="19050">
            <a:solidFill>
              <a:srgbClr val="FF4646"/>
            </a:solidFill>
            <a:prstDash val="solid"/>
            <a:round/>
            <a:headEnd len="sm" w="sm" type="none"/>
            <a:tailEnd len="sm" w="sm" type="none"/>
          </a:ln>
        </p:spPr>
      </p:cxnSp>
      <p:sp>
        <p:nvSpPr>
          <p:cNvPr id="142" name="Google Shape;142;p34"/>
          <p:cNvSpPr txBox="1"/>
          <p:nvPr>
            <p:ph type="ctrTitle"/>
          </p:nvPr>
        </p:nvSpPr>
        <p:spPr>
          <a:xfrm>
            <a:off x="510450" y="1257300"/>
            <a:ext cx="8123100" cy="1588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p:txBody>
      </p:sp>
      <p:sp>
        <p:nvSpPr>
          <p:cNvPr id="143" name="Google Shape;143;p34"/>
          <p:cNvSpPr txBox="1"/>
          <p:nvPr>
            <p:ph idx="1" type="subTitle"/>
          </p:nvPr>
        </p:nvSpPr>
        <p:spPr>
          <a:xfrm>
            <a:off x="510450" y="3182313"/>
            <a:ext cx="8123100" cy="630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2400"/>
              <a:buNone/>
              <a:defRPr sz="2400">
                <a:solidFill>
                  <a:schemeClr val="lt1"/>
                </a:solidFill>
              </a:defRPr>
            </a:lvl1pPr>
            <a:lvl2pPr lvl="1" algn="l">
              <a:lnSpc>
                <a:spcPct val="100000"/>
              </a:lnSpc>
              <a:spcBef>
                <a:spcPts val="0"/>
              </a:spcBef>
              <a:spcAft>
                <a:spcPts val="0"/>
              </a:spcAft>
              <a:buClr>
                <a:schemeClr val="lt1"/>
              </a:buClr>
              <a:buSzPts val="2400"/>
              <a:buNone/>
              <a:defRPr sz="2400">
                <a:solidFill>
                  <a:schemeClr val="lt1"/>
                </a:solidFill>
              </a:defRPr>
            </a:lvl2pPr>
            <a:lvl3pPr lvl="2" algn="l">
              <a:lnSpc>
                <a:spcPct val="100000"/>
              </a:lnSpc>
              <a:spcBef>
                <a:spcPts val="0"/>
              </a:spcBef>
              <a:spcAft>
                <a:spcPts val="0"/>
              </a:spcAft>
              <a:buClr>
                <a:schemeClr val="lt1"/>
              </a:buClr>
              <a:buSzPts val="2400"/>
              <a:buNone/>
              <a:defRPr sz="2400">
                <a:solidFill>
                  <a:schemeClr val="lt1"/>
                </a:solidFill>
              </a:defRPr>
            </a:lvl3pPr>
            <a:lvl4pPr lvl="3" algn="l">
              <a:lnSpc>
                <a:spcPct val="100000"/>
              </a:lnSpc>
              <a:spcBef>
                <a:spcPts val="0"/>
              </a:spcBef>
              <a:spcAft>
                <a:spcPts val="0"/>
              </a:spcAft>
              <a:buClr>
                <a:schemeClr val="lt1"/>
              </a:buClr>
              <a:buSzPts val="2400"/>
              <a:buNone/>
              <a:defRPr sz="2400">
                <a:solidFill>
                  <a:schemeClr val="lt1"/>
                </a:solidFill>
              </a:defRPr>
            </a:lvl4pPr>
            <a:lvl5pPr lvl="4" algn="l">
              <a:lnSpc>
                <a:spcPct val="100000"/>
              </a:lnSpc>
              <a:spcBef>
                <a:spcPts val="0"/>
              </a:spcBef>
              <a:spcAft>
                <a:spcPts val="0"/>
              </a:spcAft>
              <a:buClr>
                <a:schemeClr val="lt1"/>
              </a:buClr>
              <a:buSzPts val="2400"/>
              <a:buNone/>
              <a:defRPr sz="2400">
                <a:solidFill>
                  <a:schemeClr val="lt1"/>
                </a:solidFill>
              </a:defRPr>
            </a:lvl5pPr>
            <a:lvl6pPr lvl="5" algn="l">
              <a:lnSpc>
                <a:spcPct val="100000"/>
              </a:lnSpc>
              <a:spcBef>
                <a:spcPts val="0"/>
              </a:spcBef>
              <a:spcAft>
                <a:spcPts val="0"/>
              </a:spcAft>
              <a:buClr>
                <a:schemeClr val="lt1"/>
              </a:buClr>
              <a:buSzPts val="2400"/>
              <a:buNone/>
              <a:defRPr sz="2400">
                <a:solidFill>
                  <a:schemeClr val="lt1"/>
                </a:solidFill>
              </a:defRPr>
            </a:lvl6pPr>
            <a:lvl7pPr lvl="6" algn="l">
              <a:lnSpc>
                <a:spcPct val="100000"/>
              </a:lnSpc>
              <a:spcBef>
                <a:spcPts val="0"/>
              </a:spcBef>
              <a:spcAft>
                <a:spcPts val="0"/>
              </a:spcAft>
              <a:buClr>
                <a:schemeClr val="lt1"/>
              </a:buClr>
              <a:buSzPts val="2400"/>
              <a:buNone/>
              <a:defRPr sz="2400">
                <a:solidFill>
                  <a:schemeClr val="lt1"/>
                </a:solidFill>
              </a:defRPr>
            </a:lvl7pPr>
            <a:lvl8pPr lvl="7" algn="l">
              <a:lnSpc>
                <a:spcPct val="100000"/>
              </a:lnSpc>
              <a:spcBef>
                <a:spcPts val="0"/>
              </a:spcBef>
              <a:spcAft>
                <a:spcPts val="0"/>
              </a:spcAft>
              <a:buClr>
                <a:schemeClr val="lt1"/>
              </a:buClr>
              <a:buSzPts val="2400"/>
              <a:buNone/>
              <a:defRPr sz="2400">
                <a:solidFill>
                  <a:schemeClr val="lt1"/>
                </a:solidFill>
              </a:defRPr>
            </a:lvl8pPr>
            <a:lvl9pPr lvl="8" algn="l">
              <a:lnSpc>
                <a:spcPct val="100000"/>
              </a:lnSpc>
              <a:spcBef>
                <a:spcPts val="0"/>
              </a:spcBef>
              <a:spcAft>
                <a:spcPts val="0"/>
              </a:spcAft>
              <a:buClr>
                <a:schemeClr val="lt1"/>
              </a:buClr>
              <a:buSzPts val="2400"/>
              <a:buNone/>
              <a:defRPr sz="2400">
                <a:solidFill>
                  <a:schemeClr val="lt1"/>
                </a:solidFill>
              </a:defRPr>
            </a:lvl9pPr>
          </a:lstStyle>
          <a:p/>
        </p:txBody>
      </p:sp>
      <p:sp>
        <p:nvSpPr>
          <p:cNvPr id="144" name="Google Shape;144;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5" name="Shape 145"/>
        <p:cNvGrpSpPr/>
        <p:nvPr/>
      </p:nvGrpSpPr>
      <p:grpSpPr>
        <a:xfrm>
          <a:off x="0" y="0"/>
          <a:ext cx="0" cy="0"/>
          <a:chOff x="0" y="0"/>
          <a:chExt cx="0" cy="0"/>
        </a:xfrm>
      </p:grpSpPr>
      <p:cxnSp>
        <p:nvCxnSpPr>
          <p:cNvPr id="146" name="Google Shape;146;p35"/>
          <p:cNvCxnSpPr/>
          <p:nvPr/>
        </p:nvCxnSpPr>
        <p:spPr>
          <a:xfrm>
            <a:off x="0" y="2998150"/>
            <a:ext cx="9144000" cy="0"/>
          </a:xfrm>
          <a:prstGeom prst="straightConnector1">
            <a:avLst/>
          </a:prstGeom>
          <a:noFill/>
          <a:ln cap="flat" cmpd="sng" w="19050">
            <a:solidFill>
              <a:srgbClr val="CCCCCC"/>
            </a:solidFill>
            <a:prstDash val="solid"/>
            <a:round/>
            <a:headEnd len="sm" w="sm" type="none"/>
            <a:tailEnd len="sm" w="sm" type="none"/>
          </a:ln>
        </p:spPr>
      </p:cxnSp>
      <p:sp>
        <p:nvSpPr>
          <p:cNvPr id="147" name="Google Shape;147;p35"/>
          <p:cNvSpPr txBox="1"/>
          <p:nvPr>
            <p:ph type="title"/>
          </p:nvPr>
        </p:nvSpPr>
        <p:spPr>
          <a:xfrm>
            <a:off x="510450" y="2057400"/>
            <a:ext cx="8123100" cy="77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48" name="Google Shape;148;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9" name="Shape 149"/>
        <p:cNvGrpSpPr/>
        <p:nvPr/>
      </p:nvGrpSpPr>
      <p:grpSpPr>
        <a:xfrm>
          <a:off x="0" y="0"/>
          <a:ext cx="0" cy="0"/>
          <a:chOff x="0" y="0"/>
          <a:chExt cx="0" cy="0"/>
        </a:xfrm>
      </p:grpSpPr>
      <p:sp>
        <p:nvSpPr>
          <p:cNvPr id="150" name="Google Shape;150;p36"/>
          <p:cNvSpPr/>
          <p:nvPr/>
        </p:nvSpPr>
        <p:spPr>
          <a:xfrm>
            <a:off x="0" y="5045700"/>
            <a:ext cx="9144000" cy="97800"/>
          </a:xfrm>
          <a:prstGeom prst="rect">
            <a:avLst/>
          </a:prstGeom>
          <a:solidFill>
            <a:srgbClr val="07376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151" name="Google Shape;151;p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2" name="Google Shape;152;p3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53" name="Google Shape;153;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4" name="Shape 154"/>
        <p:cNvGrpSpPr/>
        <p:nvPr/>
      </p:nvGrpSpPr>
      <p:grpSpPr>
        <a:xfrm>
          <a:off x="0" y="0"/>
          <a:ext cx="0" cy="0"/>
          <a:chOff x="0" y="0"/>
          <a:chExt cx="0" cy="0"/>
        </a:xfrm>
      </p:grpSpPr>
      <p:sp>
        <p:nvSpPr>
          <p:cNvPr id="155" name="Google Shape;155;p3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6" name="Google Shape;156;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7" name="Shape 157"/>
        <p:cNvGrpSpPr/>
        <p:nvPr/>
      </p:nvGrpSpPr>
      <p:grpSpPr>
        <a:xfrm>
          <a:off x="0" y="0"/>
          <a:ext cx="0" cy="0"/>
          <a:chOff x="0" y="0"/>
          <a:chExt cx="0" cy="0"/>
        </a:xfrm>
      </p:grpSpPr>
      <p:sp>
        <p:nvSpPr>
          <p:cNvPr id="158" name="Google Shape;158;p3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59" name="Google Shape;159;p3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60" name="Google Shape;160;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61" name="Shape 161"/>
        <p:cNvGrpSpPr/>
        <p:nvPr/>
      </p:nvGrpSpPr>
      <p:grpSpPr>
        <a:xfrm>
          <a:off x="0" y="0"/>
          <a:ext cx="0" cy="0"/>
          <a:chOff x="0" y="0"/>
          <a:chExt cx="0" cy="0"/>
        </a:xfrm>
      </p:grpSpPr>
      <p:sp>
        <p:nvSpPr>
          <p:cNvPr id="162" name="Google Shape;162;p39"/>
          <p:cNvSpPr txBox="1"/>
          <p:nvPr>
            <p:ph idx="1" type="body"/>
          </p:nvPr>
        </p:nvSpPr>
        <p:spPr>
          <a:xfrm>
            <a:off x="311700" y="4236825"/>
            <a:ext cx="5998800" cy="5988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2100"/>
              <a:buNone/>
              <a:defRPr sz="2100"/>
            </a:lvl1pPr>
          </a:lstStyle>
          <a:p/>
        </p:txBody>
      </p:sp>
      <p:sp>
        <p:nvSpPr>
          <p:cNvPr id="163" name="Google Shape;163;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4" name="Shape 164"/>
        <p:cNvGrpSpPr/>
        <p:nvPr/>
      </p:nvGrpSpPr>
      <p:grpSpPr>
        <a:xfrm>
          <a:off x="0" y="0"/>
          <a:ext cx="0" cy="0"/>
          <a:chOff x="0" y="0"/>
          <a:chExt cx="0" cy="0"/>
        </a:xfrm>
      </p:grpSpPr>
      <p:sp>
        <p:nvSpPr>
          <p:cNvPr id="165" name="Google Shape;165;p40"/>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40"/>
          <p:cNvSpPr txBox="1"/>
          <p:nvPr>
            <p:ph hasCustomPrompt="1" type="title"/>
          </p:nvPr>
        </p:nvSpPr>
        <p:spPr>
          <a:xfrm>
            <a:off x="311700" y="991475"/>
            <a:ext cx="8520600" cy="19179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4000"/>
              <a:buNone/>
              <a:defRPr b="1" sz="14000"/>
            </a:lvl1pPr>
            <a:lvl2pPr lvl="1" algn="ctr">
              <a:lnSpc>
                <a:spcPct val="100000"/>
              </a:lnSpc>
              <a:spcBef>
                <a:spcPts val="0"/>
              </a:spcBef>
              <a:spcAft>
                <a:spcPts val="0"/>
              </a:spcAft>
              <a:buSzPts val="14000"/>
              <a:buNone/>
              <a:defRPr b="1" sz="14000"/>
            </a:lvl2pPr>
            <a:lvl3pPr lvl="2" algn="ctr">
              <a:lnSpc>
                <a:spcPct val="100000"/>
              </a:lnSpc>
              <a:spcBef>
                <a:spcPts val="0"/>
              </a:spcBef>
              <a:spcAft>
                <a:spcPts val="0"/>
              </a:spcAft>
              <a:buSzPts val="14000"/>
              <a:buNone/>
              <a:defRPr b="1" sz="14000"/>
            </a:lvl3pPr>
            <a:lvl4pPr lvl="3" algn="ctr">
              <a:lnSpc>
                <a:spcPct val="100000"/>
              </a:lnSpc>
              <a:spcBef>
                <a:spcPts val="0"/>
              </a:spcBef>
              <a:spcAft>
                <a:spcPts val="0"/>
              </a:spcAft>
              <a:buSzPts val="14000"/>
              <a:buNone/>
              <a:defRPr b="1" sz="14000"/>
            </a:lvl4pPr>
            <a:lvl5pPr lvl="4" algn="ctr">
              <a:lnSpc>
                <a:spcPct val="100000"/>
              </a:lnSpc>
              <a:spcBef>
                <a:spcPts val="0"/>
              </a:spcBef>
              <a:spcAft>
                <a:spcPts val="0"/>
              </a:spcAft>
              <a:buSzPts val="14000"/>
              <a:buNone/>
              <a:defRPr b="1" sz="14000"/>
            </a:lvl5pPr>
            <a:lvl6pPr lvl="5" algn="ctr">
              <a:lnSpc>
                <a:spcPct val="100000"/>
              </a:lnSpc>
              <a:spcBef>
                <a:spcPts val="0"/>
              </a:spcBef>
              <a:spcAft>
                <a:spcPts val="0"/>
              </a:spcAft>
              <a:buSzPts val="14000"/>
              <a:buNone/>
              <a:defRPr b="1" sz="14000"/>
            </a:lvl6pPr>
            <a:lvl7pPr lvl="6" algn="ctr">
              <a:lnSpc>
                <a:spcPct val="100000"/>
              </a:lnSpc>
              <a:spcBef>
                <a:spcPts val="0"/>
              </a:spcBef>
              <a:spcAft>
                <a:spcPts val="0"/>
              </a:spcAft>
              <a:buSzPts val="14000"/>
              <a:buNone/>
              <a:defRPr b="1" sz="14000"/>
            </a:lvl7pPr>
            <a:lvl8pPr lvl="7" algn="ctr">
              <a:lnSpc>
                <a:spcPct val="100000"/>
              </a:lnSpc>
              <a:spcBef>
                <a:spcPts val="0"/>
              </a:spcBef>
              <a:spcAft>
                <a:spcPts val="0"/>
              </a:spcAft>
              <a:buSzPts val="14000"/>
              <a:buNone/>
              <a:defRPr b="1" sz="14000"/>
            </a:lvl8pPr>
            <a:lvl9pPr lvl="8" algn="ctr">
              <a:lnSpc>
                <a:spcPct val="100000"/>
              </a:lnSpc>
              <a:spcBef>
                <a:spcPts val="0"/>
              </a:spcBef>
              <a:spcAft>
                <a:spcPts val="0"/>
              </a:spcAft>
              <a:buSzPts val="14000"/>
              <a:buNone/>
              <a:defRPr b="1" sz="14000"/>
            </a:lvl9pPr>
          </a:lstStyle>
          <a:p>
            <a:r>
              <a:t>xx%</a:t>
            </a:r>
          </a:p>
        </p:txBody>
      </p:sp>
      <p:sp>
        <p:nvSpPr>
          <p:cNvPr id="167" name="Google Shape;167;p40"/>
          <p:cNvSpPr txBox="1"/>
          <p:nvPr>
            <p:ph idx="1" type="body"/>
          </p:nvPr>
        </p:nvSpPr>
        <p:spPr>
          <a:xfrm>
            <a:off x="311700" y="3071300"/>
            <a:ext cx="8520600" cy="901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68" name="Google Shape;168;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9" name="Shape 169"/>
        <p:cNvGrpSpPr/>
        <p:nvPr/>
      </p:nvGrpSpPr>
      <p:grpSpPr>
        <a:xfrm>
          <a:off x="0" y="0"/>
          <a:ext cx="0" cy="0"/>
          <a:chOff x="0" y="0"/>
          <a:chExt cx="0" cy="0"/>
        </a:xfrm>
      </p:grpSpPr>
      <p:sp>
        <p:nvSpPr>
          <p:cNvPr id="170" name="Google Shape;170;p4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5"/>
          <p:cNvSpPr/>
          <p:nvPr/>
        </p:nvSpPr>
        <p:spPr>
          <a:xfrm>
            <a:off x="-7650" y="1748906"/>
            <a:ext cx="9159300" cy="3394594"/>
          </a:xfrm>
          <a:custGeom>
            <a:rect b="b" l="l" r="r" t="t"/>
            <a:pathLst>
              <a:path extrusionOk="0" h="181045" w="366372">
                <a:moveTo>
                  <a:pt x="0" y="0"/>
                </a:moveTo>
                <a:lnTo>
                  <a:pt x="0" y="181045"/>
                </a:lnTo>
                <a:lnTo>
                  <a:pt x="366372" y="181045"/>
                </a:lnTo>
                <a:lnTo>
                  <a:pt x="366372" y="0"/>
                </a:lnTo>
                <a:lnTo>
                  <a:pt x="59329" y="0"/>
                </a:lnTo>
                <a:lnTo>
                  <a:pt x="45720" y="13609"/>
                </a:lnTo>
                <a:lnTo>
                  <a:pt x="32264" y="153"/>
                </a:lnTo>
                <a:close/>
              </a:path>
            </a:pathLst>
          </a:custGeom>
          <a:solidFill>
            <a:srgbClr val="FFFFFF"/>
          </a:solidFill>
          <a:ln>
            <a:noFill/>
          </a:ln>
        </p:spPr>
      </p:sp>
      <p:sp>
        <p:nvSpPr>
          <p:cNvPr id="20" name="Google Shape;20;p5"/>
          <p:cNvSpPr txBox="1"/>
          <p:nvPr>
            <p:ph type="ctrTitle"/>
          </p:nvPr>
        </p:nvSpPr>
        <p:spPr>
          <a:xfrm>
            <a:off x="884076" y="2166300"/>
            <a:ext cx="7380000" cy="1159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000"/>
              <a:buNone/>
              <a:defRPr sz="4000"/>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21" name="Google Shape;21;p5"/>
          <p:cNvSpPr txBox="1"/>
          <p:nvPr>
            <p:ph idx="1" type="subTitle"/>
          </p:nvPr>
        </p:nvSpPr>
        <p:spPr>
          <a:xfrm>
            <a:off x="884076" y="3182975"/>
            <a:ext cx="7221300" cy="784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B7B7B7"/>
              </a:buClr>
              <a:buSzPts val="3000"/>
              <a:buNone/>
              <a:defRPr>
                <a:solidFill>
                  <a:srgbClr val="B7B7B7"/>
                </a:solidFill>
              </a:defRPr>
            </a:lvl1pPr>
            <a:lvl2pPr lvl="1" algn="l">
              <a:lnSpc>
                <a:spcPct val="100000"/>
              </a:lnSpc>
              <a:spcBef>
                <a:spcPts val="0"/>
              </a:spcBef>
              <a:spcAft>
                <a:spcPts val="0"/>
              </a:spcAft>
              <a:buClr>
                <a:srgbClr val="B7B7B7"/>
              </a:buClr>
              <a:buSzPts val="3000"/>
              <a:buNone/>
              <a:defRPr sz="3000">
                <a:solidFill>
                  <a:srgbClr val="B7B7B7"/>
                </a:solidFill>
              </a:defRPr>
            </a:lvl2pPr>
            <a:lvl3pPr lvl="2" algn="l">
              <a:lnSpc>
                <a:spcPct val="100000"/>
              </a:lnSpc>
              <a:spcBef>
                <a:spcPts val="0"/>
              </a:spcBef>
              <a:spcAft>
                <a:spcPts val="0"/>
              </a:spcAft>
              <a:buClr>
                <a:srgbClr val="B7B7B7"/>
              </a:buClr>
              <a:buSzPts val="3000"/>
              <a:buNone/>
              <a:defRPr sz="3000">
                <a:solidFill>
                  <a:srgbClr val="B7B7B7"/>
                </a:solidFill>
              </a:defRPr>
            </a:lvl3pPr>
            <a:lvl4pPr lvl="3" algn="l">
              <a:lnSpc>
                <a:spcPct val="100000"/>
              </a:lnSpc>
              <a:spcBef>
                <a:spcPts val="0"/>
              </a:spcBef>
              <a:spcAft>
                <a:spcPts val="0"/>
              </a:spcAft>
              <a:buClr>
                <a:srgbClr val="B7B7B7"/>
              </a:buClr>
              <a:buSzPts val="3000"/>
              <a:buNone/>
              <a:defRPr sz="3000">
                <a:solidFill>
                  <a:srgbClr val="B7B7B7"/>
                </a:solidFill>
              </a:defRPr>
            </a:lvl4pPr>
            <a:lvl5pPr lvl="4" algn="l">
              <a:lnSpc>
                <a:spcPct val="100000"/>
              </a:lnSpc>
              <a:spcBef>
                <a:spcPts val="0"/>
              </a:spcBef>
              <a:spcAft>
                <a:spcPts val="0"/>
              </a:spcAft>
              <a:buClr>
                <a:srgbClr val="B7B7B7"/>
              </a:buClr>
              <a:buSzPts val="3000"/>
              <a:buNone/>
              <a:defRPr sz="3000">
                <a:solidFill>
                  <a:srgbClr val="B7B7B7"/>
                </a:solidFill>
              </a:defRPr>
            </a:lvl5pPr>
            <a:lvl6pPr lvl="5" algn="l">
              <a:lnSpc>
                <a:spcPct val="100000"/>
              </a:lnSpc>
              <a:spcBef>
                <a:spcPts val="0"/>
              </a:spcBef>
              <a:spcAft>
                <a:spcPts val="0"/>
              </a:spcAft>
              <a:buClr>
                <a:srgbClr val="B7B7B7"/>
              </a:buClr>
              <a:buSzPts val="3000"/>
              <a:buNone/>
              <a:defRPr sz="3000">
                <a:solidFill>
                  <a:srgbClr val="B7B7B7"/>
                </a:solidFill>
              </a:defRPr>
            </a:lvl6pPr>
            <a:lvl7pPr lvl="6" algn="l">
              <a:lnSpc>
                <a:spcPct val="100000"/>
              </a:lnSpc>
              <a:spcBef>
                <a:spcPts val="0"/>
              </a:spcBef>
              <a:spcAft>
                <a:spcPts val="0"/>
              </a:spcAft>
              <a:buClr>
                <a:srgbClr val="B7B7B7"/>
              </a:buClr>
              <a:buSzPts val="3000"/>
              <a:buNone/>
              <a:defRPr sz="3000">
                <a:solidFill>
                  <a:srgbClr val="B7B7B7"/>
                </a:solidFill>
              </a:defRPr>
            </a:lvl7pPr>
            <a:lvl8pPr lvl="7" algn="l">
              <a:lnSpc>
                <a:spcPct val="100000"/>
              </a:lnSpc>
              <a:spcBef>
                <a:spcPts val="0"/>
              </a:spcBef>
              <a:spcAft>
                <a:spcPts val="0"/>
              </a:spcAft>
              <a:buClr>
                <a:srgbClr val="B7B7B7"/>
              </a:buClr>
              <a:buSzPts val="3000"/>
              <a:buNone/>
              <a:defRPr sz="3000">
                <a:solidFill>
                  <a:srgbClr val="B7B7B7"/>
                </a:solidFill>
              </a:defRPr>
            </a:lvl8pPr>
            <a:lvl9pPr lvl="8" algn="l">
              <a:lnSpc>
                <a:spcPct val="100000"/>
              </a:lnSpc>
              <a:spcBef>
                <a:spcPts val="0"/>
              </a:spcBef>
              <a:spcAft>
                <a:spcPts val="0"/>
              </a:spcAft>
              <a:buClr>
                <a:srgbClr val="B7B7B7"/>
              </a:buClr>
              <a:buSzPts val="3000"/>
              <a:buNone/>
              <a:defRPr sz="3000">
                <a:solidFill>
                  <a:srgbClr val="B7B7B7"/>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leaf)" type="tx">
  <p:cSld name="TITLE_AND_BODY">
    <p:spTree>
      <p:nvGrpSpPr>
        <p:cNvPr id="22" name="Shape 22"/>
        <p:cNvGrpSpPr/>
        <p:nvPr/>
      </p:nvGrpSpPr>
      <p:grpSpPr>
        <a:xfrm>
          <a:off x="0" y="0"/>
          <a:ext cx="0" cy="0"/>
          <a:chOff x="0" y="0"/>
          <a:chExt cx="0" cy="0"/>
        </a:xfrm>
      </p:grpSpPr>
      <p:sp>
        <p:nvSpPr>
          <p:cNvPr id="23" name="Google Shape;23;p6"/>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p:txBody>
      </p:sp>
      <p:sp>
        <p:nvSpPr>
          <p:cNvPr id="24" name="Google Shape;24;p6"/>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25" name="Google Shape;25;p6"/>
          <p:cNvSpPr txBox="1"/>
          <p:nvPr>
            <p:ph idx="1" type="body"/>
          </p:nvPr>
        </p:nvSpPr>
        <p:spPr>
          <a:xfrm>
            <a:off x="2257425" y="1709141"/>
            <a:ext cx="6153300" cy="3159600"/>
          </a:xfrm>
          <a:prstGeom prst="rect">
            <a:avLst/>
          </a:prstGeom>
          <a:noFill/>
          <a:ln>
            <a:noFill/>
          </a:ln>
        </p:spPr>
        <p:txBody>
          <a:bodyPr anchorCtr="0" anchor="t" bIns="91425" lIns="91425" spcFirstLastPara="1" rIns="91425" wrap="square" tIns="91425">
            <a:noAutofit/>
          </a:bodyPr>
          <a:lstStyle>
            <a:lvl1pPr indent="-381000" lvl="0" marL="457200" algn="l">
              <a:lnSpc>
                <a:spcPct val="100000"/>
              </a:lnSpc>
              <a:spcBef>
                <a:spcPts val="600"/>
              </a:spcBef>
              <a:spcAft>
                <a:spcPts val="0"/>
              </a:spcAft>
              <a:buSzPts val="2400"/>
              <a:buChar char="◍"/>
              <a:defRPr sz="2400"/>
            </a:lvl1pPr>
            <a:lvl2pPr indent="-342900" lvl="1" marL="914400" algn="l">
              <a:lnSpc>
                <a:spcPct val="100000"/>
              </a:lnSpc>
              <a:spcBef>
                <a:spcPts val="0"/>
              </a:spcBef>
              <a:spcAft>
                <a:spcPts val="0"/>
              </a:spcAft>
              <a:buSzPts val="1800"/>
              <a:buChar char="○"/>
              <a:defRPr sz="1800"/>
            </a:lvl2pPr>
            <a:lvl3pPr indent="-342900" lvl="2" marL="1371600" algn="l">
              <a:lnSpc>
                <a:spcPct val="100000"/>
              </a:lnSpc>
              <a:spcBef>
                <a:spcPts val="0"/>
              </a:spcBef>
              <a:spcAft>
                <a:spcPts val="0"/>
              </a:spcAft>
              <a:buSzPts val="1800"/>
              <a:buChar char="■"/>
              <a:defRPr sz="1800"/>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ea)">
  <p:cSld name="TITLE_AND_BODY_1">
    <p:spTree>
      <p:nvGrpSpPr>
        <p:cNvPr id="26" name="Shape 26"/>
        <p:cNvGrpSpPr/>
        <p:nvPr/>
      </p:nvGrpSpPr>
      <p:grpSpPr>
        <a:xfrm>
          <a:off x="0" y="0"/>
          <a:ext cx="0" cy="0"/>
          <a:chOff x="0" y="0"/>
          <a:chExt cx="0" cy="0"/>
        </a:xfrm>
      </p:grpSpPr>
      <p:sp>
        <p:nvSpPr>
          <p:cNvPr id="27" name="Google Shape;27;p7"/>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7"/>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539EB9"/>
              </a:buClr>
              <a:buSzPts val="2400"/>
              <a:buNone/>
              <a:defRPr>
                <a:solidFill>
                  <a:srgbClr val="539EB9"/>
                </a:solidFill>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29" name="Google Shape;29;p7"/>
          <p:cNvSpPr txBox="1"/>
          <p:nvPr>
            <p:ph idx="1" type="body"/>
          </p:nvPr>
        </p:nvSpPr>
        <p:spPr>
          <a:xfrm>
            <a:off x="2257425" y="1709141"/>
            <a:ext cx="6153300" cy="3159600"/>
          </a:xfrm>
          <a:prstGeom prst="rect">
            <a:avLst/>
          </a:prstGeom>
          <a:noFill/>
          <a:ln>
            <a:noFill/>
          </a:ln>
        </p:spPr>
        <p:txBody>
          <a:bodyPr anchorCtr="0" anchor="t" bIns="91425" lIns="91425" spcFirstLastPara="1" rIns="91425" wrap="square" tIns="91425">
            <a:noAutofit/>
          </a:bodyPr>
          <a:lstStyle>
            <a:lvl1pPr indent="-381000" lvl="0" marL="457200" algn="l">
              <a:lnSpc>
                <a:spcPct val="100000"/>
              </a:lnSpc>
              <a:spcBef>
                <a:spcPts val="600"/>
              </a:spcBef>
              <a:spcAft>
                <a:spcPts val="0"/>
              </a:spcAft>
              <a:buClr>
                <a:srgbClr val="539EB9"/>
              </a:buClr>
              <a:buSzPts val="2400"/>
              <a:buChar char="◍"/>
              <a:defRPr sz="2400"/>
            </a:lvl1pPr>
            <a:lvl2pPr indent="-342900" lvl="1" marL="914400" algn="l">
              <a:lnSpc>
                <a:spcPct val="100000"/>
              </a:lnSpc>
              <a:spcBef>
                <a:spcPts val="0"/>
              </a:spcBef>
              <a:spcAft>
                <a:spcPts val="0"/>
              </a:spcAft>
              <a:buClr>
                <a:srgbClr val="539EB9"/>
              </a:buClr>
              <a:buSzPts val="1800"/>
              <a:buChar char="○"/>
              <a:defRPr sz="1800"/>
            </a:lvl2pPr>
            <a:lvl3pPr indent="-342900" lvl="2" marL="1371600" algn="l">
              <a:lnSpc>
                <a:spcPct val="100000"/>
              </a:lnSpc>
              <a:spcBef>
                <a:spcPts val="0"/>
              </a:spcBef>
              <a:spcAft>
                <a:spcPts val="0"/>
              </a:spcAft>
              <a:buClr>
                <a:srgbClr val="539EB9"/>
              </a:buClr>
              <a:buSzPts val="1800"/>
              <a:buChar char="■"/>
              <a:defRPr sz="1800"/>
            </a:lvl3pPr>
            <a:lvl4pPr indent="-342900" lvl="3" marL="1828800" algn="l">
              <a:lnSpc>
                <a:spcPct val="100000"/>
              </a:lnSpc>
              <a:spcBef>
                <a:spcPts val="0"/>
              </a:spcBef>
              <a:spcAft>
                <a:spcPts val="0"/>
              </a:spcAft>
              <a:buClr>
                <a:srgbClr val="539EB9"/>
              </a:buClr>
              <a:buSzPts val="1800"/>
              <a:buChar char="●"/>
              <a:defRPr/>
            </a:lvl4pPr>
            <a:lvl5pPr indent="-342900" lvl="4" marL="2286000" algn="l">
              <a:lnSpc>
                <a:spcPct val="100000"/>
              </a:lnSpc>
              <a:spcBef>
                <a:spcPts val="0"/>
              </a:spcBef>
              <a:spcAft>
                <a:spcPts val="0"/>
              </a:spcAft>
              <a:buClr>
                <a:srgbClr val="539EB9"/>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ky)">
  <p:cSld name="TITLE_AND_BODY_1_1">
    <p:spTree>
      <p:nvGrpSpPr>
        <p:cNvPr id="30" name="Shape 30"/>
        <p:cNvGrpSpPr/>
        <p:nvPr/>
      </p:nvGrpSpPr>
      <p:grpSpPr>
        <a:xfrm>
          <a:off x="0" y="0"/>
          <a:ext cx="0" cy="0"/>
          <a:chOff x="0" y="0"/>
          <a:chExt cx="0" cy="0"/>
        </a:xfrm>
      </p:grpSpPr>
      <p:sp>
        <p:nvSpPr>
          <p:cNvPr id="31" name="Google Shape;31;p8"/>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8"/>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
        <p:nvSpPr>
          <p:cNvPr id="33" name="Google Shape;33;p8"/>
          <p:cNvSpPr txBox="1"/>
          <p:nvPr>
            <p:ph idx="1" type="body"/>
          </p:nvPr>
        </p:nvSpPr>
        <p:spPr>
          <a:xfrm>
            <a:off x="2257425" y="1709141"/>
            <a:ext cx="6153300" cy="3159600"/>
          </a:xfrm>
          <a:prstGeom prst="rect">
            <a:avLst/>
          </a:prstGeom>
          <a:noFill/>
          <a:ln>
            <a:noFill/>
          </a:ln>
        </p:spPr>
        <p:txBody>
          <a:bodyPr anchorCtr="0" anchor="t" bIns="91425" lIns="91425" spcFirstLastPara="1" rIns="91425" wrap="square" tIns="91425">
            <a:noAutofit/>
          </a:bodyPr>
          <a:lstStyle>
            <a:lvl1pPr indent="-381000" lvl="0" marL="457200" algn="l">
              <a:lnSpc>
                <a:spcPct val="100000"/>
              </a:lnSpc>
              <a:spcBef>
                <a:spcPts val="600"/>
              </a:spcBef>
              <a:spcAft>
                <a:spcPts val="0"/>
              </a:spcAft>
              <a:buClr>
                <a:srgbClr val="689EE1"/>
              </a:buClr>
              <a:buSzPts val="2400"/>
              <a:buChar char="◍"/>
              <a:defRPr sz="2400"/>
            </a:lvl1pPr>
            <a:lvl2pPr indent="-342900" lvl="1" marL="914400" algn="l">
              <a:lnSpc>
                <a:spcPct val="100000"/>
              </a:lnSpc>
              <a:spcBef>
                <a:spcPts val="0"/>
              </a:spcBef>
              <a:spcAft>
                <a:spcPts val="0"/>
              </a:spcAft>
              <a:buClr>
                <a:srgbClr val="689EE1"/>
              </a:buClr>
              <a:buSzPts val="1800"/>
              <a:buChar char="○"/>
              <a:defRPr sz="1800"/>
            </a:lvl2pPr>
            <a:lvl3pPr indent="-342900" lvl="2" marL="1371600" algn="l">
              <a:lnSpc>
                <a:spcPct val="100000"/>
              </a:lnSpc>
              <a:spcBef>
                <a:spcPts val="0"/>
              </a:spcBef>
              <a:spcAft>
                <a:spcPts val="0"/>
              </a:spcAft>
              <a:buClr>
                <a:srgbClr val="689EE1"/>
              </a:buClr>
              <a:buSzPts val="1800"/>
              <a:buChar char="■"/>
              <a:defRPr sz="1800"/>
            </a:lvl3pPr>
            <a:lvl4pPr indent="-342900" lvl="3" marL="1828800" algn="l">
              <a:lnSpc>
                <a:spcPct val="100000"/>
              </a:lnSpc>
              <a:spcBef>
                <a:spcPts val="0"/>
              </a:spcBef>
              <a:spcAft>
                <a:spcPts val="0"/>
              </a:spcAft>
              <a:buClr>
                <a:srgbClr val="689EE1"/>
              </a:buClr>
              <a:buSzPts val="1800"/>
              <a:buChar char="●"/>
              <a:defRPr/>
            </a:lvl4pPr>
            <a:lvl5pPr indent="-342900" lvl="4" marL="2286000" algn="l">
              <a:lnSpc>
                <a:spcPct val="100000"/>
              </a:lnSpc>
              <a:spcBef>
                <a:spcPts val="0"/>
              </a:spcBef>
              <a:spcAft>
                <a:spcPts val="0"/>
              </a:spcAft>
              <a:buClr>
                <a:srgbClr val="689EE1"/>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leaf)" type="twoColTx">
  <p:cSld name="TITLE_AND_TWO_COLUMNS">
    <p:spTree>
      <p:nvGrpSpPr>
        <p:cNvPr id="34" name="Shape 34"/>
        <p:cNvGrpSpPr/>
        <p:nvPr/>
      </p:nvGrpSpPr>
      <p:grpSpPr>
        <a:xfrm>
          <a:off x="0" y="0"/>
          <a:ext cx="0" cy="0"/>
          <a:chOff x="0" y="0"/>
          <a:chExt cx="0" cy="0"/>
        </a:xfrm>
      </p:grpSpPr>
      <p:sp>
        <p:nvSpPr>
          <p:cNvPr id="35" name="Google Shape;35;p9"/>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9"/>
          <p:cNvSpPr txBox="1"/>
          <p:nvPr>
            <p:ph idx="1" type="body"/>
          </p:nvPr>
        </p:nvSpPr>
        <p:spPr>
          <a:xfrm>
            <a:off x="2257425"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sz="1800"/>
            </a:lvl1pPr>
            <a:lvl2pPr indent="-342900" lvl="1" marL="914400" algn="l">
              <a:lnSpc>
                <a:spcPct val="100000"/>
              </a:lnSpc>
              <a:spcBef>
                <a:spcPts val="0"/>
              </a:spcBef>
              <a:spcAft>
                <a:spcPts val="0"/>
              </a:spcAft>
              <a:buSzPts val="1800"/>
              <a:buChar char="○"/>
              <a:defRPr sz="1800"/>
            </a:lvl2pPr>
            <a:lvl3pPr indent="-342900" lvl="2" marL="1371600" algn="l">
              <a:lnSpc>
                <a:spcPct val="100000"/>
              </a:lnSpc>
              <a:spcBef>
                <a:spcPts val="0"/>
              </a:spcBef>
              <a:spcAft>
                <a:spcPts val="0"/>
              </a:spcAft>
              <a:buSzPts val="1800"/>
              <a:buChar char="■"/>
              <a:defRPr sz="1800"/>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37" name="Google Shape;37;p9"/>
          <p:cNvSpPr txBox="1"/>
          <p:nvPr>
            <p:ph idx="2" type="body"/>
          </p:nvPr>
        </p:nvSpPr>
        <p:spPr>
          <a:xfrm>
            <a:off x="5566073"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sz="1800"/>
            </a:lvl1pPr>
            <a:lvl2pPr indent="-342900" lvl="1" marL="914400" algn="l">
              <a:lnSpc>
                <a:spcPct val="100000"/>
              </a:lnSpc>
              <a:spcBef>
                <a:spcPts val="0"/>
              </a:spcBef>
              <a:spcAft>
                <a:spcPts val="0"/>
              </a:spcAft>
              <a:buSzPts val="1800"/>
              <a:buChar char="○"/>
              <a:defRPr sz="1800"/>
            </a:lvl2pPr>
            <a:lvl3pPr indent="-342900" lvl="2" marL="1371600" algn="l">
              <a:lnSpc>
                <a:spcPct val="100000"/>
              </a:lnSpc>
              <a:spcBef>
                <a:spcPts val="0"/>
              </a:spcBef>
              <a:spcAft>
                <a:spcPts val="0"/>
              </a:spcAft>
              <a:buSzPts val="1800"/>
              <a:buChar char="■"/>
              <a:defRPr sz="1800"/>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38" name="Google Shape;38;p9"/>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sky)">
  <p:cSld name="TITLE_AND_TWO_COLUMNS_2_1">
    <p:spTree>
      <p:nvGrpSpPr>
        <p:cNvPr id="39" name="Shape 39"/>
        <p:cNvGrpSpPr/>
        <p:nvPr/>
      </p:nvGrpSpPr>
      <p:grpSpPr>
        <a:xfrm>
          <a:off x="0" y="0"/>
          <a:ext cx="0" cy="0"/>
          <a:chOff x="0" y="0"/>
          <a:chExt cx="0" cy="0"/>
        </a:xfrm>
      </p:grpSpPr>
      <p:sp>
        <p:nvSpPr>
          <p:cNvPr id="40" name="Google Shape;40;p10"/>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Flat land, big sky, Wicken Fen" id="41" name="Google Shape;41;p10"/>
          <p:cNvPicPr preferRelativeResize="0"/>
          <p:nvPr/>
        </p:nvPicPr>
        <p:blipFill rotWithShape="1">
          <a:blip r:embed="rId2">
            <a:alphaModFix/>
          </a:blip>
          <a:srcRect b="32456" l="17543" r="33752" t="27743"/>
          <a:stretch/>
        </p:blipFill>
        <p:spPr>
          <a:xfrm>
            <a:off x="-118825" y="644588"/>
            <a:ext cx="2061925" cy="843093"/>
          </a:xfrm>
          <a:prstGeom prst="rect">
            <a:avLst/>
          </a:prstGeom>
          <a:noFill/>
          <a:ln>
            <a:noFill/>
          </a:ln>
        </p:spPr>
      </p:pic>
      <p:sp>
        <p:nvSpPr>
          <p:cNvPr id="42" name="Google Shape;42;p10"/>
          <p:cNvSpPr txBox="1"/>
          <p:nvPr>
            <p:ph idx="1" type="body"/>
          </p:nvPr>
        </p:nvSpPr>
        <p:spPr>
          <a:xfrm>
            <a:off x="2257425"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Clr>
                <a:srgbClr val="689EE1"/>
              </a:buClr>
              <a:buSzPts val="1800"/>
              <a:buChar char="◍"/>
              <a:defRPr sz="1800"/>
            </a:lvl1pPr>
            <a:lvl2pPr indent="-342900" lvl="1" marL="914400" algn="l">
              <a:lnSpc>
                <a:spcPct val="100000"/>
              </a:lnSpc>
              <a:spcBef>
                <a:spcPts val="0"/>
              </a:spcBef>
              <a:spcAft>
                <a:spcPts val="0"/>
              </a:spcAft>
              <a:buClr>
                <a:srgbClr val="689EE1"/>
              </a:buClr>
              <a:buSzPts val="1800"/>
              <a:buChar char="○"/>
              <a:defRPr sz="1800"/>
            </a:lvl2pPr>
            <a:lvl3pPr indent="-342900" lvl="2" marL="1371600" algn="l">
              <a:lnSpc>
                <a:spcPct val="100000"/>
              </a:lnSpc>
              <a:spcBef>
                <a:spcPts val="0"/>
              </a:spcBef>
              <a:spcAft>
                <a:spcPts val="0"/>
              </a:spcAft>
              <a:buClr>
                <a:srgbClr val="689EE1"/>
              </a:buClr>
              <a:buSzPts val="1800"/>
              <a:buChar char="■"/>
              <a:defRPr sz="1800"/>
            </a:lvl3pPr>
            <a:lvl4pPr indent="-342900" lvl="3" marL="1828800" algn="l">
              <a:lnSpc>
                <a:spcPct val="100000"/>
              </a:lnSpc>
              <a:spcBef>
                <a:spcPts val="0"/>
              </a:spcBef>
              <a:spcAft>
                <a:spcPts val="0"/>
              </a:spcAft>
              <a:buClr>
                <a:srgbClr val="689EE1"/>
              </a:buClr>
              <a:buSzPts val="1800"/>
              <a:buChar char="●"/>
              <a:defRPr/>
            </a:lvl4pPr>
            <a:lvl5pPr indent="-342900" lvl="4" marL="2286000" algn="l">
              <a:lnSpc>
                <a:spcPct val="100000"/>
              </a:lnSpc>
              <a:spcBef>
                <a:spcPts val="0"/>
              </a:spcBef>
              <a:spcAft>
                <a:spcPts val="0"/>
              </a:spcAft>
              <a:buClr>
                <a:srgbClr val="689EE1"/>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43" name="Google Shape;43;p10"/>
          <p:cNvSpPr txBox="1"/>
          <p:nvPr>
            <p:ph idx="2" type="body"/>
          </p:nvPr>
        </p:nvSpPr>
        <p:spPr>
          <a:xfrm>
            <a:off x="5566073"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Clr>
                <a:srgbClr val="689EE1"/>
              </a:buClr>
              <a:buSzPts val="1800"/>
              <a:buChar char="◍"/>
              <a:defRPr sz="1800"/>
            </a:lvl1pPr>
            <a:lvl2pPr indent="-342900" lvl="1" marL="914400" algn="l">
              <a:lnSpc>
                <a:spcPct val="100000"/>
              </a:lnSpc>
              <a:spcBef>
                <a:spcPts val="0"/>
              </a:spcBef>
              <a:spcAft>
                <a:spcPts val="0"/>
              </a:spcAft>
              <a:buClr>
                <a:srgbClr val="689EE1"/>
              </a:buClr>
              <a:buSzPts val="1800"/>
              <a:buChar char="○"/>
              <a:defRPr sz="1800"/>
            </a:lvl2pPr>
            <a:lvl3pPr indent="-342900" lvl="2" marL="1371600" algn="l">
              <a:lnSpc>
                <a:spcPct val="100000"/>
              </a:lnSpc>
              <a:spcBef>
                <a:spcPts val="0"/>
              </a:spcBef>
              <a:spcAft>
                <a:spcPts val="0"/>
              </a:spcAft>
              <a:buClr>
                <a:srgbClr val="689EE1"/>
              </a:buClr>
              <a:buSzPts val="1800"/>
              <a:buChar char="■"/>
              <a:defRPr sz="1800"/>
            </a:lvl3pPr>
            <a:lvl4pPr indent="-342900" lvl="3" marL="1828800" algn="l">
              <a:lnSpc>
                <a:spcPct val="100000"/>
              </a:lnSpc>
              <a:spcBef>
                <a:spcPts val="0"/>
              </a:spcBef>
              <a:spcAft>
                <a:spcPts val="0"/>
              </a:spcAft>
              <a:buClr>
                <a:srgbClr val="689EE1"/>
              </a:buClr>
              <a:buSzPts val="1800"/>
              <a:buChar char="●"/>
              <a:defRPr/>
            </a:lvl4pPr>
            <a:lvl5pPr indent="-342900" lvl="4" marL="2286000" algn="l">
              <a:lnSpc>
                <a:spcPct val="100000"/>
              </a:lnSpc>
              <a:spcBef>
                <a:spcPts val="0"/>
              </a:spcBef>
              <a:spcAft>
                <a:spcPts val="0"/>
              </a:spcAft>
              <a:buClr>
                <a:srgbClr val="689EE1"/>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44" name="Google Shape;44;p10"/>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3.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0" Type="http://schemas.openxmlformats.org/officeDocument/2006/relationships/slideLayout" Target="../slideLayouts/slideLayout26.xml"/><Relationship Id="rId12" Type="http://schemas.openxmlformats.org/officeDocument/2006/relationships/theme" Target="../theme/theme1.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0" Type="http://schemas.openxmlformats.org/officeDocument/2006/relationships/slideLayout" Target="../slideLayouts/slideLayout37.xml"/><Relationship Id="rId12" Type="http://schemas.openxmlformats.org/officeDocument/2006/relationships/theme" Target="../theme/theme4.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slideLayout" Target="../slideLayouts/slideLayout36.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8EC641"/>
              </a:buClr>
              <a:buSzPts val="2400"/>
              <a:buFont typeface="Roboto Slab"/>
              <a:buNone/>
              <a:defRPr b="1" i="0" sz="2400" u="none" cap="none" strike="noStrike">
                <a:solidFill>
                  <a:srgbClr val="8EC641"/>
                </a:solidFill>
                <a:latin typeface="Roboto Slab"/>
                <a:ea typeface="Roboto Slab"/>
                <a:cs typeface="Roboto Slab"/>
                <a:sym typeface="Roboto Slab"/>
              </a:defRPr>
            </a:lvl1pPr>
            <a:lvl2pPr lvl="1"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2pPr>
            <a:lvl3pPr lvl="2"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3pPr>
            <a:lvl4pPr lvl="3"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4pPr>
            <a:lvl5pPr lvl="4"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5pPr>
            <a:lvl6pPr lvl="5"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6pPr>
            <a:lvl7pPr lvl="6"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7pPr>
            <a:lvl8pPr lvl="7"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8pPr>
            <a:lvl9pPr lvl="8"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marR="0" rtl="0" algn="l">
              <a:lnSpc>
                <a:spcPct val="100000"/>
              </a:lnSpc>
              <a:spcBef>
                <a:spcPts val="600"/>
              </a:spcBef>
              <a:spcAft>
                <a:spcPts val="0"/>
              </a:spcAft>
              <a:buClr>
                <a:srgbClr val="8EC641"/>
              </a:buClr>
              <a:buSzPts val="3000"/>
              <a:buFont typeface="Roboto"/>
              <a:buChar char="◍"/>
              <a:defRPr b="0" i="0" sz="3000" u="none" cap="none" strike="noStrike">
                <a:solidFill>
                  <a:srgbClr val="666666"/>
                </a:solidFill>
                <a:latin typeface="Roboto"/>
                <a:ea typeface="Roboto"/>
                <a:cs typeface="Roboto"/>
                <a:sym typeface="Roboto"/>
              </a:defRPr>
            </a:lvl1pPr>
            <a:lvl2pPr indent="-381000" lvl="1" marL="914400" marR="0" rtl="0" algn="l">
              <a:lnSpc>
                <a:spcPct val="100000"/>
              </a:lnSpc>
              <a:spcBef>
                <a:spcPts val="0"/>
              </a:spcBef>
              <a:spcAft>
                <a:spcPts val="0"/>
              </a:spcAft>
              <a:buClr>
                <a:srgbClr val="8EC641"/>
              </a:buClr>
              <a:buSzPts val="2400"/>
              <a:buFont typeface="Roboto"/>
              <a:buChar char="○"/>
              <a:defRPr b="0" i="0" sz="2400" u="none" cap="none" strike="noStrike">
                <a:solidFill>
                  <a:srgbClr val="666666"/>
                </a:solidFill>
                <a:latin typeface="Roboto"/>
                <a:ea typeface="Roboto"/>
                <a:cs typeface="Roboto"/>
                <a:sym typeface="Roboto"/>
              </a:defRPr>
            </a:lvl2pPr>
            <a:lvl3pPr indent="-381000" lvl="2" marL="1371600" marR="0" rtl="0" algn="l">
              <a:lnSpc>
                <a:spcPct val="100000"/>
              </a:lnSpc>
              <a:spcBef>
                <a:spcPts val="0"/>
              </a:spcBef>
              <a:spcAft>
                <a:spcPts val="0"/>
              </a:spcAft>
              <a:buClr>
                <a:srgbClr val="8EC641"/>
              </a:buClr>
              <a:buSzPts val="2400"/>
              <a:buFont typeface="Roboto"/>
              <a:buChar char="■"/>
              <a:defRPr b="0" i="0" sz="2400" u="none" cap="none" strike="noStrike">
                <a:solidFill>
                  <a:srgbClr val="666666"/>
                </a:solidFill>
                <a:latin typeface="Roboto"/>
                <a:ea typeface="Roboto"/>
                <a:cs typeface="Roboto"/>
                <a:sym typeface="Roboto"/>
              </a:defRPr>
            </a:lvl3pPr>
            <a:lvl4pPr indent="-342900" lvl="3" marL="1828800" marR="0" rtl="0" algn="l">
              <a:lnSpc>
                <a:spcPct val="100000"/>
              </a:lnSpc>
              <a:spcBef>
                <a:spcPts val="0"/>
              </a:spcBef>
              <a:spcAft>
                <a:spcPts val="0"/>
              </a:spcAft>
              <a:buClr>
                <a:srgbClr val="8EC641"/>
              </a:buClr>
              <a:buSzPts val="1800"/>
              <a:buFont typeface="Roboto"/>
              <a:buChar char="●"/>
              <a:defRPr b="0" i="0" sz="1800" u="none" cap="none" strike="noStrike">
                <a:solidFill>
                  <a:srgbClr val="666666"/>
                </a:solidFill>
                <a:latin typeface="Roboto"/>
                <a:ea typeface="Roboto"/>
                <a:cs typeface="Roboto"/>
                <a:sym typeface="Roboto"/>
              </a:defRPr>
            </a:lvl4pPr>
            <a:lvl5pPr indent="-342900" lvl="4" marL="2286000" marR="0" rtl="0" algn="l">
              <a:lnSpc>
                <a:spcPct val="100000"/>
              </a:lnSpc>
              <a:spcBef>
                <a:spcPts val="0"/>
              </a:spcBef>
              <a:spcAft>
                <a:spcPts val="0"/>
              </a:spcAft>
              <a:buClr>
                <a:srgbClr val="8EC641"/>
              </a:buClr>
              <a:buSzPts val="1800"/>
              <a:buFont typeface="Roboto"/>
              <a:buChar char="○"/>
              <a:defRPr b="0" i="0" sz="1800" u="none" cap="none" strike="noStrike">
                <a:solidFill>
                  <a:srgbClr val="666666"/>
                </a:solidFill>
                <a:latin typeface="Roboto"/>
                <a:ea typeface="Roboto"/>
                <a:cs typeface="Roboto"/>
                <a:sym typeface="Roboto"/>
              </a:defRPr>
            </a:lvl5pPr>
            <a:lvl6pPr indent="-342900" lvl="5" marL="27432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6pPr>
            <a:lvl7pPr indent="-342900" lvl="6" marL="32004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7pPr>
            <a:lvl8pPr indent="-342900" lvl="7" marL="36576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8pPr>
            <a:lvl9pPr indent="-342900" lvl="8" marL="41148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76" name="Shape 76"/>
        <p:cNvGrpSpPr/>
        <p:nvPr/>
      </p:nvGrpSpPr>
      <p:grpSpPr>
        <a:xfrm>
          <a:off x="0" y="0"/>
          <a:ext cx="0" cy="0"/>
          <a:chOff x="0" y="0"/>
          <a:chExt cx="0" cy="0"/>
        </a:xfrm>
      </p:grpSpPr>
      <p:sp>
        <p:nvSpPr>
          <p:cNvPr id="77" name="Google Shape;77;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8" name="Google Shape;78;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79" name="Google Shape;79;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121" name="Shape 121"/>
        <p:cNvGrpSpPr/>
        <p:nvPr/>
      </p:nvGrpSpPr>
      <p:grpSpPr>
        <a:xfrm>
          <a:off x="0" y="0"/>
          <a:ext cx="0" cy="0"/>
          <a:chOff x="0" y="0"/>
          <a:chExt cx="0" cy="0"/>
        </a:xfrm>
      </p:grpSpPr>
      <p:sp>
        <p:nvSpPr>
          <p:cNvPr id="122" name="Google Shape;122;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1pPr>
            <a:lvl2pPr lvl="1"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2pPr>
            <a:lvl3pPr lvl="2"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3pPr>
            <a:lvl4pPr lvl="3"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4pPr>
            <a:lvl5pPr lvl="4"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5pPr>
            <a:lvl6pPr lvl="5"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6pPr>
            <a:lvl7pPr lvl="6"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7pPr>
            <a:lvl8pPr lvl="7"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8pPr>
            <a:lvl9pPr lvl="8"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9pPr>
          </a:lstStyle>
          <a:p/>
        </p:txBody>
      </p:sp>
      <p:sp>
        <p:nvSpPr>
          <p:cNvPr id="123" name="Google Shape;123;p3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accent3"/>
              </a:buClr>
              <a:buSzPts val="1800"/>
              <a:buFont typeface="Proxima Nova"/>
              <a:buChar char="●"/>
              <a:defRPr b="0" i="0" sz="1800" u="none" cap="none" strike="noStrike">
                <a:solidFill>
                  <a:schemeClr val="accent3"/>
                </a:solidFill>
                <a:latin typeface="Proxima Nova"/>
                <a:ea typeface="Proxima Nova"/>
                <a:cs typeface="Proxima Nova"/>
                <a:sym typeface="Proxima Nova"/>
              </a:defRPr>
            </a:lvl1pPr>
            <a:lvl2pPr indent="-317500" lvl="1" marL="9144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2pPr>
            <a:lvl3pPr indent="-317500" lvl="2" marL="13716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3pPr>
            <a:lvl4pPr indent="-317500" lvl="3" marL="18288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4pPr>
            <a:lvl5pPr indent="-317500" lvl="4" marL="22860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5pPr>
            <a:lvl6pPr indent="-317500" lvl="5" marL="27432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6pPr>
            <a:lvl7pPr indent="-317500" lvl="6" marL="32004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7pPr>
            <a:lvl8pPr indent="-317500" lvl="7" marL="36576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8pPr>
            <a:lvl9pPr indent="-317500" lvl="8" marL="4114800" marR="0" rtl="0" algn="l">
              <a:lnSpc>
                <a:spcPct val="115000"/>
              </a:lnSpc>
              <a:spcBef>
                <a:spcPts val="1600"/>
              </a:spcBef>
              <a:spcAft>
                <a:spcPts val="160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9pPr>
          </a:lstStyle>
          <a:p/>
        </p:txBody>
      </p:sp>
      <p:sp>
        <p:nvSpPr>
          <p:cNvPr id="124" name="Google Shape;124;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docs.google.com/document/d/1VPpMV29-HJUkcHD9jZDilEluN9nhc9-Sb0YX1agvAjo/edit" TargetMode="External"/><Relationship Id="rId4" Type="http://schemas.openxmlformats.org/officeDocument/2006/relationships/image" Target="../media/image30.png"/><Relationship Id="rId5" Type="http://schemas.openxmlformats.org/officeDocument/2006/relationships/hyperlink" Target="https://www.youtube.com/watch?v=0ySuCfuR1R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 Id="rId4" Type="http://schemas.openxmlformats.org/officeDocument/2006/relationships/hyperlink" Target="https://www.ontarioparks.com/park-locator" TargetMode="External"/><Relationship Id="rId5" Type="http://schemas.openxmlformats.org/officeDocument/2006/relationships/image" Target="../media/image13.png"/><Relationship Id="rId6" Type="http://schemas.openxmlformats.org/officeDocument/2006/relationships/hyperlink" Target="https://www.conservationhalton.ca/parks/" TargetMode="External"/><Relationship Id="rId7"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hyperlink" Target="https://www.haltonhikers.com/kerncliff-park"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www.youtube.com/watch?v=j4qFkv7QDXo" TargetMode="External"/><Relationship Id="rId4" Type="http://schemas.openxmlformats.org/officeDocument/2006/relationships/image" Target="../media/image36.jpg"/><Relationship Id="rId5" Type="http://schemas.openxmlformats.org/officeDocument/2006/relationships/hyperlink" Target="https://www.youtube.com/watch?v=j4qFkv7QDXo"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tc.canada.ca/en/road-transportation/innovative-technologies/zero-emission-vehicles/light-duty-zero-emission-vehicles/eligible-vehicles" TargetMode="External"/><Relationship Id="rId4" Type="http://schemas.openxmlformats.org/officeDocument/2006/relationships/image" Target="../media/image25.png"/><Relationship Id="rId5" Type="http://schemas.openxmlformats.org/officeDocument/2006/relationships/image" Target="../media/image33.png"/><Relationship Id="rId6" Type="http://schemas.openxmlformats.org/officeDocument/2006/relationships/image" Target="../media/image37.png"/><Relationship Id="rId7"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www.youtube.com/watch?v=kmrx9z8T4Zo" TargetMode="External"/><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29.png"/><Relationship Id="rId5"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 Id="rId3"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3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xml"/><Relationship Id="rId3" Type="http://schemas.openxmlformats.org/officeDocument/2006/relationships/hyperlink" Target="http://ecologicalfootprint.com/" TargetMode="External"/><Relationship Id="rId4" Type="http://schemas.openxmlformats.org/officeDocument/2006/relationships/hyperlink" Target="http://www.footprintcalculator.org/" TargetMode="External"/><Relationship Id="rId5" Type="http://schemas.openxmlformats.org/officeDocument/2006/relationships/image" Target="../media/image9.png"/><Relationship Id="rId6"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youtube.com/watch?v=8SbTzVob15g" TargetMode="External"/><Relationship Id="rId4" Type="http://schemas.openxmlformats.org/officeDocument/2006/relationships/image" Target="../media/image10.png"/><Relationship Id="rId5" Type="http://schemas.openxmlformats.org/officeDocument/2006/relationships/image" Target="../media/image3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 Id="rId4" Type="http://schemas.openxmlformats.org/officeDocument/2006/relationships/hyperlink" Target="https://www.youtube.com/watch?v=WhOrIUlrnPo" TargetMode="External"/><Relationship Id="rId5" Type="http://schemas.openxmlformats.org/officeDocument/2006/relationships/hyperlink" Target="https://www.youtube.com/watch?v=WhOrIUlrnPo" TargetMode="External"/><Relationship Id="rId6" Type="http://schemas.openxmlformats.org/officeDocument/2006/relationships/hyperlink" Target="https://www.youtube.com/watch?v=WhOrIUlrnP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3.png"/><Relationship Id="rId4" Type="http://schemas.openxmlformats.org/officeDocument/2006/relationships/image" Target="../media/image8.png"/><Relationship Id="rId5"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www.youtube.com/watch?v=KsA03tysXO8" TargetMode="External"/><Relationship Id="rId4" Type="http://schemas.openxmlformats.org/officeDocument/2006/relationships/image" Target="../media/image16.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4" name="Shape 174"/>
        <p:cNvGrpSpPr/>
        <p:nvPr/>
      </p:nvGrpSpPr>
      <p:grpSpPr>
        <a:xfrm>
          <a:off x="0" y="0"/>
          <a:ext cx="0" cy="0"/>
          <a:chOff x="0" y="0"/>
          <a:chExt cx="0" cy="0"/>
        </a:xfrm>
      </p:grpSpPr>
      <p:sp>
        <p:nvSpPr>
          <p:cNvPr id="175" name="Google Shape;175;p42"/>
          <p:cNvSpPr txBox="1"/>
          <p:nvPr>
            <p:ph idx="4294967295" type="ctrTitle"/>
          </p:nvPr>
        </p:nvSpPr>
        <p:spPr>
          <a:xfrm>
            <a:off x="3772800" y="642346"/>
            <a:ext cx="5648400" cy="7848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8EC641"/>
              </a:buClr>
              <a:buSzPts val="2400"/>
              <a:buFont typeface="Roboto Slab"/>
              <a:buNone/>
            </a:pPr>
            <a:r>
              <a:rPr b="1" i="0" lang="en" sz="4800" u="none" cap="none" strike="noStrike">
                <a:solidFill>
                  <a:srgbClr val="FFFFFF"/>
                </a:solidFill>
                <a:latin typeface="Roboto Slab"/>
                <a:ea typeface="Roboto Slab"/>
                <a:cs typeface="Roboto Slab"/>
                <a:sym typeface="Roboto Slab"/>
              </a:rPr>
              <a:t>STARTER</a:t>
            </a:r>
            <a:endParaRPr b="1" i="0" sz="4800" u="none" cap="none" strike="noStrike">
              <a:solidFill>
                <a:srgbClr val="FFFFFF"/>
              </a:solidFill>
              <a:latin typeface="Roboto Slab"/>
              <a:ea typeface="Roboto Slab"/>
              <a:cs typeface="Roboto Slab"/>
              <a:sym typeface="Roboto Slab"/>
            </a:endParaRPr>
          </a:p>
        </p:txBody>
      </p:sp>
      <p:sp>
        <p:nvSpPr>
          <p:cNvPr id="176" name="Google Shape;176;p42"/>
          <p:cNvSpPr txBox="1"/>
          <p:nvPr>
            <p:ph idx="4294967295" type="subTitle"/>
          </p:nvPr>
        </p:nvSpPr>
        <p:spPr>
          <a:xfrm>
            <a:off x="4452625" y="1427150"/>
            <a:ext cx="4472400" cy="784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600"/>
              </a:spcBef>
              <a:spcAft>
                <a:spcPts val="0"/>
              </a:spcAft>
              <a:buClr>
                <a:srgbClr val="8EC641"/>
              </a:buClr>
              <a:buSzPts val="3000"/>
              <a:buFont typeface="Roboto"/>
              <a:buNone/>
            </a:pPr>
            <a:r>
              <a:rPr b="1" i="0" lang="en" sz="3000" u="none" cap="none" strike="noStrike">
                <a:solidFill>
                  <a:srgbClr val="FFFFFF"/>
                </a:solidFill>
                <a:latin typeface="Roboto"/>
                <a:ea typeface="Roboto"/>
                <a:cs typeface="Roboto"/>
                <a:sym typeface="Roboto"/>
              </a:rPr>
              <a:t>Should our Government be allowed to develop the Greenbelt? </a:t>
            </a:r>
            <a:endParaRPr b="1" i="0" sz="3000" u="none" cap="none" strike="noStrike">
              <a:solidFill>
                <a:srgbClr val="FFFFFF"/>
              </a:solidFill>
              <a:latin typeface="Roboto"/>
              <a:ea typeface="Roboto"/>
              <a:cs typeface="Roboto"/>
              <a:sym typeface="Roboto"/>
            </a:endParaRPr>
          </a:p>
        </p:txBody>
      </p:sp>
      <p:sp>
        <p:nvSpPr>
          <p:cNvPr id="177" name="Google Shape;177;p42"/>
          <p:cNvSpPr txBox="1"/>
          <p:nvPr/>
        </p:nvSpPr>
        <p:spPr>
          <a:xfrm>
            <a:off x="334250" y="4356350"/>
            <a:ext cx="2318400" cy="45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FFFFFF"/>
              </a:solidFill>
              <a:latin typeface="Arial"/>
              <a:ea typeface="Arial"/>
              <a:cs typeface="Arial"/>
              <a:sym typeface="Arial"/>
            </a:endParaRPr>
          </a:p>
        </p:txBody>
      </p:sp>
      <p:sp>
        <p:nvSpPr>
          <p:cNvPr id="178" name="Google Shape;178;p42"/>
          <p:cNvSpPr txBox="1"/>
          <p:nvPr/>
        </p:nvSpPr>
        <p:spPr>
          <a:xfrm>
            <a:off x="5207100" y="3587375"/>
            <a:ext cx="2779800" cy="108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Roboto"/>
                <a:ea typeface="Roboto"/>
                <a:cs typeface="Roboto"/>
                <a:sym typeface="Roboto"/>
              </a:rPr>
              <a:t>Lesson </a:t>
            </a:r>
            <a:r>
              <a:rPr b="0" i="0" lang="en" sz="2000" u="sng" cap="none" strike="noStrike">
                <a:solidFill>
                  <a:schemeClr val="hlink"/>
                </a:solidFill>
                <a:latin typeface="Roboto"/>
                <a:ea typeface="Roboto"/>
                <a:cs typeface="Roboto"/>
                <a:sym typeface="Roboto"/>
                <a:hlinkClick r:id="rId3"/>
              </a:rPr>
              <a:t>Note</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Roboto"/>
              <a:ea typeface="Roboto"/>
              <a:cs typeface="Roboto"/>
              <a:sym typeface="Roboto"/>
            </a:endParaRPr>
          </a:p>
        </p:txBody>
      </p:sp>
      <p:pic>
        <p:nvPicPr>
          <p:cNvPr id="179" name="Google Shape;179;p42"/>
          <p:cNvPicPr preferRelativeResize="0"/>
          <p:nvPr/>
        </p:nvPicPr>
        <p:blipFill rotWithShape="1">
          <a:blip r:embed="rId4">
            <a:alphaModFix/>
          </a:blip>
          <a:srcRect b="0" l="0" r="0" t="0"/>
          <a:stretch/>
        </p:blipFill>
        <p:spPr>
          <a:xfrm>
            <a:off x="402325" y="554925"/>
            <a:ext cx="4050300" cy="3738750"/>
          </a:xfrm>
          <a:prstGeom prst="rect">
            <a:avLst/>
          </a:prstGeom>
          <a:noFill/>
          <a:ln>
            <a:noFill/>
          </a:ln>
        </p:spPr>
      </p:pic>
      <p:sp>
        <p:nvSpPr>
          <p:cNvPr id="180" name="Google Shape;180;p42"/>
          <p:cNvSpPr txBox="1"/>
          <p:nvPr/>
        </p:nvSpPr>
        <p:spPr>
          <a:xfrm>
            <a:off x="402325" y="4356350"/>
            <a:ext cx="6440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Roboto"/>
                <a:ea typeface="Roboto"/>
                <a:cs typeface="Roboto"/>
                <a:sym typeface="Roboto"/>
                <a:hlinkClick r:id="rId5"/>
              </a:rPr>
              <a:t>(What is happening now?) - Video</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51"/>
          <p:cNvSpPr txBox="1"/>
          <p:nvPr>
            <p:ph idx="4294967295" type="title"/>
          </p:nvPr>
        </p:nvSpPr>
        <p:spPr>
          <a:xfrm>
            <a:off x="389650" y="19480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ctr">
              <a:lnSpc>
                <a:spcPct val="115000"/>
              </a:lnSpc>
              <a:spcBef>
                <a:spcPts val="0"/>
              </a:spcBef>
              <a:spcAft>
                <a:spcPts val="0"/>
              </a:spcAft>
              <a:buSzPts val="2400"/>
              <a:buNone/>
            </a:pPr>
            <a:r>
              <a:rPr lang="en" sz="3600">
                <a:solidFill>
                  <a:schemeClr val="dk1"/>
                </a:solidFill>
              </a:rPr>
              <a:t>2) Establishing Protected Areas</a:t>
            </a:r>
            <a:endParaRPr sz="3600">
              <a:solidFill>
                <a:srgbClr val="000000"/>
              </a:solidFill>
            </a:endParaRPr>
          </a:p>
        </p:txBody>
      </p:sp>
      <p:sp>
        <p:nvSpPr>
          <p:cNvPr id="249" name="Google Shape;249;p51"/>
          <p:cNvSpPr txBox="1"/>
          <p:nvPr/>
        </p:nvSpPr>
        <p:spPr>
          <a:xfrm>
            <a:off x="935175" y="974175"/>
            <a:ext cx="7559400" cy="2988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t/>
            </a:r>
            <a:endParaRPr b="0" i="1" sz="1400" u="none" cap="none" strike="noStrike">
              <a:solidFill>
                <a:srgbClr val="000000"/>
              </a:solidFill>
              <a:latin typeface="Roboto Slab"/>
              <a:ea typeface="Roboto Slab"/>
              <a:cs typeface="Roboto Slab"/>
              <a:sym typeface="Roboto Slab"/>
            </a:endParaRPr>
          </a:p>
        </p:txBody>
      </p:sp>
      <p:sp>
        <p:nvSpPr>
          <p:cNvPr id="250" name="Google Shape;250;p51"/>
          <p:cNvSpPr txBox="1"/>
          <p:nvPr/>
        </p:nvSpPr>
        <p:spPr>
          <a:xfrm>
            <a:off x="194800" y="4377600"/>
            <a:ext cx="8806500" cy="765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Establishing protected areas is one method to sustain our ecosystems. Protected areas include national parks, provincial parks, wildlife reserves, and marine sanctuaries.</a:t>
            </a:r>
            <a:br>
              <a:rPr b="0" i="0" lang="en" sz="1600" u="none" cap="none" strike="noStrike">
                <a:solidFill>
                  <a:srgbClr val="000000"/>
                </a:solidFill>
                <a:latin typeface="Roboto"/>
                <a:ea typeface="Roboto"/>
                <a:cs typeface="Roboto"/>
                <a:sym typeface="Roboto"/>
              </a:rPr>
            </a:br>
            <a:endParaRPr b="0" i="0" sz="1600" u="none" cap="none" strike="noStrike">
              <a:solidFill>
                <a:srgbClr val="000000"/>
              </a:solidFill>
              <a:latin typeface="Roboto"/>
              <a:ea typeface="Roboto"/>
              <a:cs typeface="Roboto"/>
              <a:sym typeface="Roboto"/>
            </a:endParaRPr>
          </a:p>
        </p:txBody>
      </p:sp>
      <p:pic>
        <p:nvPicPr>
          <p:cNvPr id="251" name="Google Shape;251;p51"/>
          <p:cNvPicPr preferRelativeResize="0"/>
          <p:nvPr/>
        </p:nvPicPr>
        <p:blipFill rotWithShape="1">
          <a:blip r:embed="rId3">
            <a:alphaModFix/>
          </a:blip>
          <a:srcRect b="0" l="0" r="0" t="0"/>
          <a:stretch/>
        </p:blipFill>
        <p:spPr>
          <a:xfrm>
            <a:off x="7311875" y="1808350"/>
            <a:ext cx="1542557" cy="2172975"/>
          </a:xfrm>
          <a:prstGeom prst="rect">
            <a:avLst/>
          </a:prstGeom>
          <a:noFill/>
          <a:ln>
            <a:noFill/>
          </a:ln>
        </p:spPr>
      </p:pic>
      <p:sp>
        <p:nvSpPr>
          <p:cNvPr id="252" name="Google Shape;252;p51"/>
          <p:cNvSpPr txBox="1"/>
          <p:nvPr/>
        </p:nvSpPr>
        <p:spPr>
          <a:xfrm>
            <a:off x="7063600" y="911025"/>
            <a:ext cx="2039100" cy="298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sng" cap="none" strike="noStrike">
                <a:solidFill>
                  <a:schemeClr val="hlink"/>
                </a:solidFill>
                <a:latin typeface="Arial"/>
                <a:ea typeface="Arial"/>
                <a:cs typeface="Arial"/>
                <a:sym typeface="Arial"/>
                <a:hlinkClick r:id="rId4"/>
              </a:rPr>
              <a:t>Click to Explore</a:t>
            </a:r>
            <a:endParaRPr b="1" i="0" sz="2400" u="none" cap="none" strike="noStrike">
              <a:solidFill>
                <a:srgbClr val="FF9900"/>
              </a:solidFill>
              <a:latin typeface="Arial"/>
              <a:ea typeface="Arial"/>
              <a:cs typeface="Arial"/>
              <a:sym typeface="Arial"/>
            </a:endParaRPr>
          </a:p>
        </p:txBody>
      </p:sp>
      <p:pic>
        <p:nvPicPr>
          <p:cNvPr id="253" name="Google Shape;253;p51"/>
          <p:cNvPicPr preferRelativeResize="0"/>
          <p:nvPr/>
        </p:nvPicPr>
        <p:blipFill rotWithShape="1">
          <a:blip r:embed="rId5">
            <a:alphaModFix/>
          </a:blip>
          <a:srcRect b="0" l="0" r="0" t="0"/>
          <a:stretch/>
        </p:blipFill>
        <p:spPr>
          <a:xfrm>
            <a:off x="297575" y="2021463"/>
            <a:ext cx="1816599" cy="1494175"/>
          </a:xfrm>
          <a:prstGeom prst="rect">
            <a:avLst/>
          </a:prstGeom>
          <a:noFill/>
          <a:ln>
            <a:noFill/>
          </a:ln>
        </p:spPr>
      </p:pic>
      <p:sp>
        <p:nvSpPr>
          <p:cNvPr id="254" name="Google Shape;254;p51"/>
          <p:cNvSpPr txBox="1"/>
          <p:nvPr/>
        </p:nvSpPr>
        <p:spPr>
          <a:xfrm>
            <a:off x="147175" y="974163"/>
            <a:ext cx="21174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400"/>
              <a:buFont typeface="Arial"/>
              <a:buNone/>
            </a:pPr>
            <a:r>
              <a:rPr b="1" i="0" lang="en" sz="2400" u="sng" cap="none" strike="noStrike">
                <a:solidFill>
                  <a:schemeClr val="hlink"/>
                </a:solidFill>
                <a:latin typeface="Arial"/>
                <a:ea typeface="Arial"/>
                <a:cs typeface="Arial"/>
                <a:sym typeface="Arial"/>
                <a:hlinkClick r:id="rId6"/>
              </a:rPr>
              <a:t>Click to Explore</a:t>
            </a:r>
            <a:endParaRPr b="1" i="0" sz="2400" u="none" cap="none" strike="noStrike">
              <a:solidFill>
                <a:srgbClr val="FF9900"/>
              </a:solidFill>
              <a:latin typeface="Arial"/>
              <a:ea typeface="Arial"/>
              <a:cs typeface="Arial"/>
              <a:sym typeface="Arial"/>
            </a:endParaRPr>
          </a:p>
        </p:txBody>
      </p:sp>
      <p:pic>
        <p:nvPicPr>
          <p:cNvPr id="255" name="Google Shape;255;p51"/>
          <p:cNvPicPr preferRelativeResize="0"/>
          <p:nvPr/>
        </p:nvPicPr>
        <p:blipFill rotWithShape="1">
          <a:blip r:embed="rId7">
            <a:alphaModFix/>
          </a:blip>
          <a:srcRect b="0" l="0" r="0" t="0"/>
          <a:stretch/>
        </p:blipFill>
        <p:spPr>
          <a:xfrm>
            <a:off x="2418725" y="1154562"/>
            <a:ext cx="4490714" cy="29952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1000"/>
                                        <p:tgtEl>
                                          <p:spTgt spid="251"/>
                                        </p:tgtEl>
                                      </p:cBhvr>
                                    </p:animEffect>
                                  </p:childTnLst>
                                </p:cTn>
                              </p:par>
                              <p:par>
                                <p:cTn fill="hold" nodeType="with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1000"/>
                                        <p:tgtEl>
                                          <p:spTgt spid="2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52"/>
          <p:cNvSpPr txBox="1"/>
          <p:nvPr>
            <p:ph idx="4294967295" type="title"/>
          </p:nvPr>
        </p:nvSpPr>
        <p:spPr>
          <a:xfrm>
            <a:off x="363600" y="172425"/>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ctr">
              <a:lnSpc>
                <a:spcPct val="115000"/>
              </a:lnSpc>
              <a:spcBef>
                <a:spcPts val="0"/>
              </a:spcBef>
              <a:spcAft>
                <a:spcPts val="0"/>
              </a:spcAft>
              <a:buSzPts val="2400"/>
              <a:buNone/>
            </a:pPr>
            <a:r>
              <a:rPr lang="en" sz="3600">
                <a:solidFill>
                  <a:schemeClr val="dk1"/>
                </a:solidFill>
              </a:rPr>
              <a:t>3) Restoring Damaged Ecosystems</a:t>
            </a:r>
            <a:endParaRPr sz="3600">
              <a:solidFill>
                <a:srgbClr val="000000"/>
              </a:solidFill>
            </a:endParaRPr>
          </a:p>
        </p:txBody>
      </p:sp>
      <p:sp>
        <p:nvSpPr>
          <p:cNvPr id="261" name="Google Shape;261;p52"/>
          <p:cNvSpPr txBox="1"/>
          <p:nvPr/>
        </p:nvSpPr>
        <p:spPr>
          <a:xfrm>
            <a:off x="729150" y="952875"/>
            <a:ext cx="76857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 sz="1600" u="none" cap="none" strike="noStrike">
                <a:solidFill>
                  <a:schemeClr val="dk1"/>
                </a:solidFill>
                <a:latin typeface="Roboto"/>
                <a:ea typeface="Roboto"/>
                <a:cs typeface="Roboto"/>
                <a:sym typeface="Roboto"/>
              </a:rPr>
              <a:t>Many human activities cause damage to the natural environment. </a:t>
            </a:r>
            <a:r>
              <a:rPr b="1" i="0" lang="en" sz="1600" u="none" cap="none" strike="noStrike">
                <a:solidFill>
                  <a:srgbClr val="FF0000"/>
                </a:solidFill>
                <a:latin typeface="Roboto"/>
                <a:ea typeface="Roboto"/>
                <a:cs typeface="Roboto"/>
                <a:sym typeface="Roboto"/>
              </a:rPr>
              <a:t>Remedial action</a:t>
            </a:r>
            <a:r>
              <a:rPr b="0" i="0" lang="en" sz="1600" u="none" cap="none" strike="noStrike">
                <a:solidFill>
                  <a:schemeClr val="dk1"/>
                </a:solidFill>
                <a:latin typeface="Roboto"/>
                <a:ea typeface="Roboto"/>
                <a:cs typeface="Roboto"/>
                <a:sym typeface="Roboto"/>
              </a:rPr>
              <a:t> plans involve governments, industries, and community groups working together.</a:t>
            </a:r>
            <a:endParaRPr b="0" i="0" sz="1600" u="none" cap="none" strike="noStrike">
              <a:solidFill>
                <a:srgbClr val="000000"/>
              </a:solidFill>
              <a:latin typeface="Roboto"/>
              <a:ea typeface="Roboto"/>
              <a:cs typeface="Roboto"/>
              <a:sym typeface="Roboto"/>
            </a:endParaRPr>
          </a:p>
        </p:txBody>
      </p:sp>
      <p:pic>
        <p:nvPicPr>
          <p:cNvPr id="262" name="Google Shape;262;p52"/>
          <p:cNvPicPr preferRelativeResize="0"/>
          <p:nvPr/>
        </p:nvPicPr>
        <p:blipFill rotWithShape="1">
          <a:blip r:embed="rId3">
            <a:alphaModFix/>
          </a:blip>
          <a:srcRect b="0" l="0" r="0" t="0"/>
          <a:stretch/>
        </p:blipFill>
        <p:spPr>
          <a:xfrm>
            <a:off x="4560825" y="1747763"/>
            <a:ext cx="4219575" cy="2808550"/>
          </a:xfrm>
          <a:prstGeom prst="rect">
            <a:avLst/>
          </a:prstGeom>
          <a:noFill/>
          <a:ln>
            <a:noFill/>
          </a:ln>
        </p:spPr>
      </p:pic>
      <p:sp>
        <p:nvSpPr>
          <p:cNvPr id="263" name="Google Shape;263;p52"/>
          <p:cNvSpPr txBox="1"/>
          <p:nvPr/>
        </p:nvSpPr>
        <p:spPr>
          <a:xfrm>
            <a:off x="4471375" y="4556325"/>
            <a:ext cx="45285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Roboto"/>
                <a:ea typeface="Roboto"/>
                <a:cs typeface="Roboto"/>
                <a:sym typeface="Roboto"/>
                <a:hlinkClick r:id="rId4"/>
              </a:rPr>
              <a:t>Kerncliff Park - Burlington</a:t>
            </a:r>
            <a:endParaRPr b="0" i="0" sz="1400" u="none" cap="none" strike="noStrike">
              <a:solidFill>
                <a:srgbClr val="000000"/>
              </a:solidFill>
              <a:latin typeface="Roboto"/>
              <a:ea typeface="Roboto"/>
              <a:cs typeface="Roboto"/>
              <a:sym typeface="Roboto"/>
            </a:endParaRPr>
          </a:p>
        </p:txBody>
      </p:sp>
      <p:sp>
        <p:nvSpPr>
          <p:cNvPr id="264" name="Google Shape;264;p52"/>
          <p:cNvSpPr txBox="1"/>
          <p:nvPr/>
        </p:nvSpPr>
        <p:spPr>
          <a:xfrm>
            <a:off x="311875" y="2068600"/>
            <a:ext cx="4159500" cy="2647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F0000"/>
                </a:solidFill>
                <a:latin typeface="Roboto"/>
                <a:ea typeface="Roboto"/>
                <a:cs typeface="Roboto"/>
                <a:sym typeface="Roboto"/>
              </a:rPr>
              <a:t>Ecological Succession</a:t>
            </a:r>
            <a:r>
              <a:rPr b="0" i="0" lang="en" sz="1600" u="none" cap="none" strike="noStrike">
                <a:solidFill>
                  <a:srgbClr val="000000"/>
                </a:solidFill>
                <a:latin typeface="Roboto"/>
                <a:ea typeface="Roboto"/>
                <a:cs typeface="Roboto"/>
                <a:sym typeface="Roboto"/>
              </a:rPr>
              <a:t>:</a:t>
            </a:r>
            <a:r>
              <a:rPr b="0" i="0" lang="en" sz="1600" u="none" cap="none" strike="noStrike">
                <a:solidFill>
                  <a:schemeClr val="dk1"/>
                </a:solidFill>
                <a:highlight>
                  <a:schemeClr val="lt1"/>
                </a:highlight>
                <a:latin typeface="Roboto"/>
                <a:ea typeface="Roboto"/>
                <a:cs typeface="Roboto"/>
                <a:sym typeface="Roboto"/>
              </a:rPr>
              <a:t> the process where the mix of species and habitat in an area changes over time</a:t>
            </a:r>
            <a:endParaRPr b="0" i="0" sz="1600" u="none" cap="none" strike="noStrike">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chemeClr val="dk1"/>
                </a:solidFill>
                <a:highlight>
                  <a:schemeClr val="lt1"/>
                </a:highlight>
                <a:latin typeface="Roboto"/>
                <a:ea typeface="Roboto"/>
                <a:cs typeface="Roboto"/>
                <a:sym typeface="Roboto"/>
              </a:rPr>
              <a:t>Remedial action plans often work to encourage natural succession in areas that were previously damaged by humans</a:t>
            </a:r>
            <a:endParaRPr b="0" i="0" sz="1600" u="none" cap="none" strike="noStrike">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highlight>
                <a:schemeClr val="lt1"/>
              </a:highlight>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53"/>
          <p:cNvSpPr txBox="1"/>
          <p:nvPr>
            <p:ph idx="4294967295" type="title"/>
          </p:nvPr>
        </p:nvSpPr>
        <p:spPr>
          <a:xfrm>
            <a:off x="363600" y="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ctr">
              <a:lnSpc>
                <a:spcPct val="115000"/>
              </a:lnSpc>
              <a:spcBef>
                <a:spcPts val="0"/>
              </a:spcBef>
              <a:spcAft>
                <a:spcPts val="0"/>
              </a:spcAft>
              <a:buSzPts val="2400"/>
              <a:buNone/>
            </a:pPr>
            <a:r>
              <a:rPr lang="en" sz="3600">
                <a:solidFill>
                  <a:schemeClr val="dk1"/>
                </a:solidFill>
              </a:rPr>
              <a:t>3) Restoring Damaged Ecosystems</a:t>
            </a:r>
            <a:endParaRPr sz="3600">
              <a:solidFill>
                <a:srgbClr val="000000"/>
              </a:solidFill>
            </a:endParaRPr>
          </a:p>
        </p:txBody>
      </p:sp>
      <p:pic>
        <p:nvPicPr>
          <p:cNvPr descr="&quot;A River Film&quot; looks at the Okanagan watershed - a transboundary waterway that straddles the Canada-U.S. border, requiring joint water management to meet the various needs for a clean, sustainable supply. This award-winning documentary showcases Osoyoos Lake and the Okanagan River Basin, its people, the various competing needs for water, and how this is managed.&#10;&#10;In this film short, the efforts of the Syilx Okanagan people to support better water management, ensuring a healthy sustainable fishery, is profiled.&#10;&#10;A River Film was created in partnership with the Okanagan Basin Water Board-Okanagan WaterWise, the International Joint Commission and Washington State Department of Ecology." id="270" name="Google Shape;270;p53" title="A River Film - Focus on First Nations fishery">
            <a:hlinkClick r:id="rId3"/>
          </p:cNvPr>
          <p:cNvPicPr preferRelativeResize="0"/>
          <p:nvPr/>
        </p:nvPicPr>
        <p:blipFill rotWithShape="1">
          <a:blip r:embed="rId4">
            <a:alphaModFix/>
          </a:blip>
          <a:srcRect b="0" l="0" r="0" t="0"/>
          <a:stretch/>
        </p:blipFill>
        <p:spPr>
          <a:xfrm>
            <a:off x="3304138" y="812350"/>
            <a:ext cx="5549924" cy="4162450"/>
          </a:xfrm>
          <a:prstGeom prst="rect">
            <a:avLst/>
          </a:prstGeom>
          <a:noFill/>
          <a:ln>
            <a:noFill/>
          </a:ln>
        </p:spPr>
      </p:pic>
      <p:sp>
        <p:nvSpPr>
          <p:cNvPr id="271" name="Google Shape;271;p53"/>
          <p:cNvSpPr txBox="1"/>
          <p:nvPr/>
        </p:nvSpPr>
        <p:spPr>
          <a:xfrm>
            <a:off x="202475" y="2316925"/>
            <a:ext cx="29691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 sz="1800" u="sng" cap="none" strike="noStrike">
                <a:solidFill>
                  <a:schemeClr val="hlink"/>
                </a:solidFill>
                <a:latin typeface="Roboto"/>
                <a:ea typeface="Roboto"/>
                <a:cs typeface="Roboto"/>
                <a:sym typeface="Roboto"/>
                <a:hlinkClick r:id="rId5"/>
              </a:rPr>
              <a:t>An Indigenous Perspective on Sustainability</a:t>
            </a:r>
            <a:endParaRPr b="0" i="0" sz="1800" u="none" cap="none" strike="noStrike">
              <a:solidFill>
                <a:srgbClr val="000000"/>
              </a:solidFill>
              <a:latin typeface="Roboto"/>
              <a:ea typeface="Roboto"/>
              <a:cs typeface="Roboto"/>
              <a:sym typeface="Robo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1000"/>
                                        <p:tgtEl>
                                          <p:spTgt spid="2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54"/>
          <p:cNvSpPr txBox="1"/>
          <p:nvPr/>
        </p:nvSpPr>
        <p:spPr>
          <a:xfrm>
            <a:off x="604500" y="162250"/>
            <a:ext cx="79350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4) Laws and Government Programs</a:t>
            </a:r>
            <a:endParaRPr b="1" i="0" sz="3600" u="none" cap="none" strike="noStrike">
              <a:solidFill>
                <a:srgbClr val="000000"/>
              </a:solidFill>
              <a:latin typeface="Roboto Slab"/>
              <a:ea typeface="Roboto Slab"/>
              <a:cs typeface="Roboto Slab"/>
              <a:sym typeface="Roboto Slab"/>
            </a:endParaRPr>
          </a:p>
        </p:txBody>
      </p:sp>
      <p:sp>
        <p:nvSpPr>
          <p:cNvPr id="277" name="Google Shape;277;p54"/>
          <p:cNvSpPr txBox="1"/>
          <p:nvPr/>
        </p:nvSpPr>
        <p:spPr>
          <a:xfrm>
            <a:off x="449850" y="1069850"/>
            <a:ext cx="8244300" cy="363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The Canadian government has introduced </a:t>
            </a:r>
            <a:r>
              <a:rPr b="1" i="0" lang="en" sz="1600" u="none" cap="none" strike="noStrike">
                <a:solidFill>
                  <a:srgbClr val="000000"/>
                </a:solidFill>
                <a:latin typeface="Roboto"/>
                <a:ea typeface="Roboto"/>
                <a:cs typeface="Roboto"/>
                <a:sym typeface="Roboto"/>
              </a:rPr>
              <a:t>Laws and Regulations</a:t>
            </a:r>
            <a:r>
              <a:rPr b="0" i="0" lang="en" sz="1600" u="none" cap="none" strike="noStrike">
                <a:solidFill>
                  <a:srgbClr val="000000"/>
                </a:solidFill>
                <a:latin typeface="Roboto"/>
                <a:ea typeface="Roboto"/>
                <a:cs typeface="Roboto"/>
                <a:sym typeface="Roboto"/>
              </a:rPr>
              <a:t> to prevent overexploitation and destruction of our ecosystems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These Include:</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Regulations on Hunting and Fishing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Regulations on development (Greenbelt)</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Environmental Protection Act (Ontario)</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000000"/>
                </a:solidFill>
                <a:latin typeface="Roboto"/>
                <a:ea typeface="Roboto"/>
                <a:cs typeface="Roboto"/>
                <a:sym typeface="Roboto"/>
              </a:rPr>
              <a:t>Government Programs</a:t>
            </a:r>
            <a:r>
              <a:rPr b="0" i="0" lang="en" sz="1600" u="none" cap="none" strike="noStrike">
                <a:solidFill>
                  <a:srgbClr val="000000"/>
                </a:solidFill>
                <a:latin typeface="Roboto"/>
                <a:ea typeface="Roboto"/>
                <a:cs typeface="Roboto"/>
                <a:sym typeface="Roboto"/>
              </a:rPr>
              <a:t> have also been introduced to encourage sustainable practices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These include:</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Recycling and composting programs</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Electric car rebates (</a:t>
            </a:r>
            <a:r>
              <a:rPr b="0" i="0" lang="en" sz="1600" u="sng" cap="none" strike="noStrike">
                <a:solidFill>
                  <a:schemeClr val="hlink"/>
                </a:solidFill>
                <a:latin typeface="Roboto"/>
                <a:ea typeface="Roboto"/>
                <a:cs typeface="Roboto"/>
                <a:sym typeface="Roboto"/>
                <a:hlinkClick r:id="rId3"/>
              </a:rPr>
              <a:t>eligible vehicles</a:t>
            </a:r>
            <a:r>
              <a:rPr b="0" i="0" lang="en" sz="1600" u="none" cap="none" strike="noStrike">
                <a:solidFill>
                  <a:srgbClr val="000000"/>
                </a:solidFill>
                <a:latin typeface="Roboto"/>
                <a:ea typeface="Roboto"/>
                <a:cs typeface="Roboto"/>
                <a:sym typeface="Roboto"/>
              </a:rPr>
              <a:t>)</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Investments into Green Energy</a:t>
            </a:r>
            <a:endParaRPr b="0" i="0" sz="1600" u="none" cap="none" strike="noStrike">
              <a:solidFill>
                <a:srgbClr val="000000"/>
              </a:solidFill>
              <a:latin typeface="Roboto"/>
              <a:ea typeface="Roboto"/>
              <a:cs typeface="Roboto"/>
              <a:sym typeface="Roboto"/>
            </a:endParaRPr>
          </a:p>
        </p:txBody>
      </p:sp>
      <p:pic>
        <p:nvPicPr>
          <p:cNvPr id="278" name="Google Shape;278;p54"/>
          <p:cNvPicPr preferRelativeResize="0"/>
          <p:nvPr/>
        </p:nvPicPr>
        <p:blipFill rotWithShape="1">
          <a:blip r:embed="rId4">
            <a:alphaModFix/>
          </a:blip>
          <a:srcRect b="0" l="0" r="0" t="0"/>
          <a:stretch/>
        </p:blipFill>
        <p:spPr>
          <a:xfrm>
            <a:off x="4840075" y="1829500"/>
            <a:ext cx="2316951" cy="941000"/>
          </a:xfrm>
          <a:prstGeom prst="rect">
            <a:avLst/>
          </a:prstGeom>
          <a:noFill/>
          <a:ln>
            <a:noFill/>
          </a:ln>
        </p:spPr>
      </p:pic>
      <p:pic>
        <p:nvPicPr>
          <p:cNvPr id="279" name="Google Shape;279;p54"/>
          <p:cNvPicPr preferRelativeResize="0"/>
          <p:nvPr/>
        </p:nvPicPr>
        <p:blipFill rotWithShape="1">
          <a:blip r:embed="rId5">
            <a:alphaModFix/>
          </a:blip>
          <a:srcRect b="0" l="0" r="0" t="0"/>
          <a:stretch/>
        </p:blipFill>
        <p:spPr>
          <a:xfrm>
            <a:off x="7157025" y="1829499"/>
            <a:ext cx="1788969" cy="941000"/>
          </a:xfrm>
          <a:prstGeom prst="rect">
            <a:avLst/>
          </a:prstGeom>
          <a:noFill/>
          <a:ln>
            <a:noFill/>
          </a:ln>
        </p:spPr>
      </p:pic>
      <p:pic>
        <p:nvPicPr>
          <p:cNvPr id="280" name="Google Shape;280;p54"/>
          <p:cNvPicPr preferRelativeResize="0"/>
          <p:nvPr/>
        </p:nvPicPr>
        <p:blipFill rotWithShape="1">
          <a:blip r:embed="rId6">
            <a:alphaModFix/>
          </a:blip>
          <a:srcRect b="0" l="0" r="0" t="0"/>
          <a:stretch/>
        </p:blipFill>
        <p:spPr>
          <a:xfrm>
            <a:off x="5094973" y="3631375"/>
            <a:ext cx="1149501" cy="1084374"/>
          </a:xfrm>
          <a:prstGeom prst="rect">
            <a:avLst/>
          </a:prstGeom>
          <a:noFill/>
          <a:ln>
            <a:noFill/>
          </a:ln>
        </p:spPr>
      </p:pic>
      <p:pic>
        <p:nvPicPr>
          <p:cNvPr id="281" name="Google Shape;281;p54"/>
          <p:cNvPicPr preferRelativeResize="0"/>
          <p:nvPr/>
        </p:nvPicPr>
        <p:blipFill rotWithShape="1">
          <a:blip r:embed="rId7">
            <a:alphaModFix/>
          </a:blip>
          <a:srcRect b="14641" l="0" r="0" t="15168"/>
          <a:stretch/>
        </p:blipFill>
        <p:spPr>
          <a:xfrm>
            <a:off x="6607425" y="3833825"/>
            <a:ext cx="2086727" cy="10843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5"/>
          <p:cNvSpPr txBox="1"/>
          <p:nvPr>
            <p:ph idx="4294967295" type="title"/>
          </p:nvPr>
        </p:nvSpPr>
        <p:spPr>
          <a:xfrm>
            <a:off x="480825" y="12745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ctr">
              <a:lnSpc>
                <a:spcPct val="115000"/>
              </a:lnSpc>
              <a:spcBef>
                <a:spcPts val="0"/>
              </a:spcBef>
              <a:spcAft>
                <a:spcPts val="0"/>
              </a:spcAft>
              <a:buSzPts val="2400"/>
              <a:buNone/>
            </a:pPr>
            <a:r>
              <a:rPr lang="en" sz="3600">
                <a:solidFill>
                  <a:schemeClr val="dk1"/>
                </a:solidFill>
              </a:rPr>
              <a:t>Individuals and Sustainability</a:t>
            </a:r>
            <a:endParaRPr sz="3600">
              <a:solidFill>
                <a:srgbClr val="000000"/>
              </a:solidFill>
            </a:endParaRPr>
          </a:p>
        </p:txBody>
      </p:sp>
      <p:sp>
        <p:nvSpPr>
          <p:cNvPr id="287" name="Google Shape;287;p55"/>
          <p:cNvSpPr txBox="1"/>
          <p:nvPr/>
        </p:nvSpPr>
        <p:spPr>
          <a:xfrm>
            <a:off x="909525" y="811225"/>
            <a:ext cx="7559400" cy="2988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1400"/>
              <a:buFont typeface="Arial"/>
              <a:buNone/>
            </a:pPr>
            <a:r>
              <a:t/>
            </a:r>
            <a:endParaRPr b="0" i="1" sz="1400" u="none" cap="none" strike="noStrike">
              <a:solidFill>
                <a:srgbClr val="000000"/>
              </a:solidFill>
              <a:latin typeface="Roboto Slab"/>
              <a:ea typeface="Roboto Slab"/>
              <a:cs typeface="Roboto Slab"/>
              <a:sym typeface="Roboto Slab"/>
            </a:endParaRPr>
          </a:p>
        </p:txBody>
      </p:sp>
      <p:sp>
        <p:nvSpPr>
          <p:cNvPr id="288" name="Google Shape;288;p55"/>
          <p:cNvSpPr txBox="1"/>
          <p:nvPr/>
        </p:nvSpPr>
        <p:spPr>
          <a:xfrm>
            <a:off x="4887025" y="1571775"/>
            <a:ext cx="4516800" cy="27963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Slab"/>
              <a:ea typeface="Roboto Slab"/>
              <a:cs typeface="Roboto Slab"/>
              <a:sym typeface="Roboto Slab"/>
            </a:endParaRPr>
          </a:p>
        </p:txBody>
      </p:sp>
      <p:pic>
        <p:nvPicPr>
          <p:cNvPr descr="Does GDP really correspond to happiness? is our happiness tied up with ''stuff''? here are some ideas about sustainable living -- how many planets do we need to sustain our lifestyle? &#10; &#10;The Division for Sustainable Development is holding a Seminar Series (http://bit.ly/d74V2m) addressing the thematic issues pertaining to the Commission for Sustainable Development 18th session (CSD-18) thematic topics.  This video was of interest to the Seminar held on Sustainable Consumption and Production Patterns (SCP) (http://bit.ly/9WdiIn).  It is used at the seminar to illustrate specific concepts. &#10; &#10;* Videos do not necessarily reflect the views and opinions of the United Nations Secretariat. The designations and terminology employed may not conform to UN practice and do not imply the expression of any opini" id="289" name="Google Shape;289;p55" title="Living Outside The Box Sustainable Lifestyles">
            <a:hlinkClick r:id="rId3"/>
          </p:cNvPr>
          <p:cNvPicPr preferRelativeResize="0"/>
          <p:nvPr/>
        </p:nvPicPr>
        <p:blipFill rotWithShape="1">
          <a:blip r:embed="rId4">
            <a:alphaModFix/>
          </a:blip>
          <a:srcRect b="0" l="0" r="0" t="0"/>
          <a:stretch/>
        </p:blipFill>
        <p:spPr>
          <a:xfrm>
            <a:off x="2088400" y="1019300"/>
            <a:ext cx="5201650" cy="3901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graphicFrame>
        <p:nvGraphicFramePr>
          <p:cNvPr id="294" name="Google Shape;294;p56"/>
          <p:cNvGraphicFramePr/>
          <p:nvPr/>
        </p:nvGraphicFramePr>
        <p:xfrm>
          <a:off x="271575" y="203075"/>
          <a:ext cx="3000000" cy="3000000"/>
        </p:xfrm>
        <a:graphic>
          <a:graphicData uri="http://schemas.openxmlformats.org/drawingml/2006/table">
            <a:tbl>
              <a:tblPr>
                <a:noFill/>
                <a:tableStyleId>{C688A596-5A1B-4F98-9E40-1F3DDC0AAFC7}</a:tableStyleId>
              </a:tblPr>
              <a:tblGrid>
                <a:gridCol w="1800000"/>
                <a:gridCol w="6759875"/>
              </a:tblGrid>
              <a:tr h="348475">
                <a:tc>
                  <a:txBody>
                    <a:bodyPr/>
                    <a:lstStyle/>
                    <a:p>
                      <a:pPr indent="0" lvl="0" marL="0" marR="0" rtl="0" algn="l">
                        <a:lnSpc>
                          <a:spcPct val="100000"/>
                        </a:lnSpc>
                        <a:spcBef>
                          <a:spcPts val="0"/>
                        </a:spcBef>
                        <a:spcAft>
                          <a:spcPts val="0"/>
                        </a:spcAft>
                        <a:buClr>
                          <a:srgbClr val="000000"/>
                        </a:buClr>
                        <a:buSzPts val="1300"/>
                        <a:buFont typeface="Arial"/>
                        <a:buNone/>
                      </a:pPr>
                      <a:r>
                        <a:rPr b="1" lang="en" sz="1300" u="none" cap="none" strike="noStrike"/>
                        <a:t>Goal</a:t>
                      </a:r>
                      <a:endParaRPr b="1" sz="1300" u="none" cap="none" strike="noStrike"/>
                    </a:p>
                  </a:txBody>
                  <a:tcPr marT="63500" marB="63500" marR="63500" marL="63500"/>
                </a:tc>
                <a:tc>
                  <a:txBody>
                    <a:bodyPr/>
                    <a:lstStyle/>
                    <a:p>
                      <a:pPr indent="0" lvl="0" marL="0" marR="0" rtl="0" algn="l">
                        <a:lnSpc>
                          <a:spcPct val="100000"/>
                        </a:lnSpc>
                        <a:spcBef>
                          <a:spcPts val="0"/>
                        </a:spcBef>
                        <a:spcAft>
                          <a:spcPts val="0"/>
                        </a:spcAft>
                        <a:buClr>
                          <a:schemeClr val="dk1"/>
                        </a:buClr>
                        <a:buSzPts val="1100"/>
                        <a:buFont typeface="Arial"/>
                        <a:buNone/>
                      </a:pPr>
                      <a:r>
                        <a:rPr b="1" lang="en" sz="1300" u="none" cap="none" strike="noStrike">
                          <a:solidFill>
                            <a:schemeClr val="dk1"/>
                          </a:solidFill>
                        </a:rPr>
                        <a:t>Action</a:t>
                      </a:r>
                      <a:endParaRPr b="1" sz="1300" u="none" cap="none" strike="noStrike"/>
                    </a:p>
                  </a:txBody>
                  <a:tcPr marT="63500" marB="63500" marR="63500" marL="63500"/>
                </a:tc>
              </a:tr>
              <a:tr h="606125">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Reduce emissions</a:t>
                      </a:r>
                      <a:endParaRPr sz="1300" u="none" cap="none" strike="noStrike"/>
                    </a:p>
                  </a:txBody>
                  <a:tcPr marT="63500" marB="63500" marR="63500" marL="63500"/>
                </a:tc>
                <a:tc>
                  <a:txBody>
                    <a:bodyPr/>
                    <a:lstStyle/>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Riding your bike, taking public transit, and using fuel efficient vehicles are all ways to reduce carbon emissions.</a:t>
                      </a:r>
                      <a:endParaRPr sz="1200" u="none" cap="none" strike="noStrike"/>
                    </a:p>
                  </a:txBody>
                  <a:tcPr marT="63500" marB="63500" marR="63500" marL="63500"/>
                </a:tc>
              </a:tr>
              <a:tr h="68215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Save energy</a:t>
                      </a:r>
                      <a:endParaRPr sz="1300" u="none" cap="none" strike="noStrike"/>
                    </a:p>
                  </a:txBody>
                  <a:tcPr marT="63500" marB="63500" marR="63500" marL="63500"/>
                </a:tc>
                <a:tc>
                  <a:txBody>
                    <a:bodyPr/>
                    <a:lstStyle/>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Lowering the thermostat, unplugging small appliances, and installing CFLs or LEDs all reduce the demand for electricity, which is often generated by burning fossil fuels.</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Reducing electricity consumption indirectly reduces air pollution.</a:t>
                      </a:r>
                      <a:endParaRPr sz="1200" u="none" cap="none" strike="noStrike"/>
                    </a:p>
                  </a:txBody>
                  <a:tcPr marT="63500" marB="63500" marR="63500" marL="63500"/>
                </a:tc>
              </a:tr>
              <a:tr h="58610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Buy/Eat food locally</a:t>
                      </a:r>
                      <a:endParaRPr sz="1300" u="none" cap="none" strike="noStrike"/>
                    </a:p>
                  </a:txBody>
                  <a:tcPr marT="63500" marB="63500" marR="63500" marL="63500"/>
                </a:tc>
                <a:tc>
                  <a:txBody>
                    <a:bodyPr/>
                    <a:lstStyle/>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Buying food from local farmers reduces pollution from the trucks used to transport the produce. Buying from local organic farmers reduces pollution from pesticide use.</a:t>
                      </a:r>
                      <a:endParaRPr sz="1200" u="none" cap="none" strike="noStrike"/>
                    </a:p>
                  </a:txBody>
                  <a:tcPr marT="63500" marB="63500" marR="63500" marL="63500"/>
                </a:tc>
              </a:tr>
              <a:tr h="76425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Plant wisely</a:t>
                      </a:r>
                      <a:endParaRPr sz="1300" u="none" cap="none" strike="noStrike"/>
                    </a:p>
                  </a:txBody>
                  <a:tcPr marT="63500" marB="63500" marR="63500" marL="63500"/>
                </a:tc>
                <a:tc>
                  <a:txBody>
                    <a:bodyPr/>
                    <a:lstStyle/>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Planting native plants reduces the chance of introducing invasive species.</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Planting drought-tolerant plants reduces water usage in summer.</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Rotating crops ensures that soil quality is maintained.</a:t>
                      </a:r>
                      <a:endParaRPr sz="1200" u="none" cap="none" strike="noStrike"/>
                    </a:p>
                  </a:txBody>
                  <a:tcPr marT="63500" marB="63500" marR="63500" marL="63500"/>
                </a:tc>
              </a:tr>
              <a:tr h="790650">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Buy wisely</a:t>
                      </a:r>
                      <a:endParaRPr sz="1300" u="none" cap="none" strike="noStrike"/>
                    </a:p>
                  </a:txBody>
                  <a:tcPr marT="63500" marB="63500" marR="63500" marL="63500"/>
                </a:tc>
                <a:tc>
                  <a:txBody>
                    <a:bodyPr/>
                    <a:lstStyle/>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Buying only what you really need reduces waste and reduces pressure on ecosystems.</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Think about the impact that using and disposing of the item will have on the environment.</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Choose products that have the EcoLogo or that you know were made in an environmentally responsible way.</a:t>
                      </a:r>
                      <a:endParaRPr sz="1200" u="none" cap="none" strike="noStrike"/>
                    </a:p>
                  </a:txBody>
                  <a:tcPr marT="63500" marB="63500" marR="63500" marL="63500"/>
                </a:tc>
              </a:tr>
              <a:tr h="945125">
                <a:tc>
                  <a:txBody>
                    <a:bodyPr/>
                    <a:lstStyle/>
                    <a:p>
                      <a:pPr indent="0" lvl="0" marL="0" marR="0" rtl="0" algn="l">
                        <a:lnSpc>
                          <a:spcPct val="100000"/>
                        </a:lnSpc>
                        <a:spcBef>
                          <a:spcPts val="0"/>
                        </a:spcBef>
                        <a:spcAft>
                          <a:spcPts val="0"/>
                        </a:spcAft>
                        <a:buClr>
                          <a:srgbClr val="000000"/>
                        </a:buClr>
                        <a:buSzPts val="1300"/>
                        <a:buFont typeface="Arial"/>
                        <a:buNone/>
                      </a:pPr>
                      <a:r>
                        <a:rPr lang="en" sz="1300" u="none" cap="none" strike="noStrike"/>
                        <a:t>Get involved</a:t>
                      </a:r>
                      <a:endParaRPr sz="1300" u="none" cap="none" strike="noStrike"/>
                    </a:p>
                  </a:txBody>
                  <a:tcPr marT="63500" marB="63500" marR="63500" marL="63500"/>
                </a:tc>
                <a:tc>
                  <a:txBody>
                    <a:bodyPr/>
                    <a:lstStyle/>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Check out your school community. Does it have an environmental awareness group? Is a full recycling program in place? If so, check it out. If not, think about organizing one.</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Invite your family and friends to do an ecological footprint assessment.</a:t>
                      </a:r>
                      <a:endParaRPr sz="1200" u="none" cap="none" strike="noStrike"/>
                    </a:p>
                    <a:p>
                      <a:pPr indent="-280457" lvl="0" marL="280457" marR="0" rtl="0" algn="l">
                        <a:lnSpc>
                          <a:spcPct val="100000"/>
                        </a:lnSpc>
                        <a:spcBef>
                          <a:spcPts val="0"/>
                        </a:spcBef>
                        <a:spcAft>
                          <a:spcPts val="0"/>
                        </a:spcAft>
                        <a:buClr>
                          <a:srgbClr val="000000"/>
                        </a:buClr>
                        <a:buSzPts val="1200"/>
                        <a:buFont typeface="Arial"/>
                        <a:buChar char="●"/>
                      </a:pPr>
                      <a:r>
                        <a:rPr lang="en" sz="1200" u="none" cap="none" strike="noStrike"/>
                        <a:t>Check out local or national organizations promoting environmental sustainability.</a:t>
                      </a:r>
                      <a:endParaRPr sz="1200" u="none" cap="none" strike="noStrike"/>
                    </a:p>
                  </a:txBody>
                  <a:tcPr marT="63500" marB="63500" marR="63500" marL="6350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7"/>
          <p:cNvSpPr txBox="1"/>
          <p:nvPr>
            <p:ph type="title"/>
          </p:nvPr>
        </p:nvSpPr>
        <p:spPr>
          <a:xfrm>
            <a:off x="801100" y="161450"/>
            <a:ext cx="6871200" cy="600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t/>
            </a:r>
            <a:endParaRPr b="1" i="1">
              <a:solidFill>
                <a:srgbClr val="FF0000"/>
              </a:solidFill>
            </a:endParaRPr>
          </a:p>
          <a:p>
            <a:pPr indent="0" lvl="0" marL="0" marR="0" rtl="0" algn="ctr">
              <a:lnSpc>
                <a:spcPct val="100000"/>
              </a:lnSpc>
              <a:spcBef>
                <a:spcPts val="0"/>
              </a:spcBef>
              <a:spcAft>
                <a:spcPts val="0"/>
              </a:spcAft>
              <a:buSzPts val="4800"/>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lnSpc>
                <a:spcPct val="100000"/>
              </a:lnSpc>
              <a:spcBef>
                <a:spcPts val="0"/>
              </a:spcBef>
              <a:spcAft>
                <a:spcPts val="0"/>
              </a:spcAft>
              <a:buSzPts val="4800"/>
              <a:buNone/>
            </a:pPr>
            <a:r>
              <a:t/>
            </a:r>
            <a:endParaRPr b="1"/>
          </a:p>
        </p:txBody>
      </p:sp>
      <p:pic>
        <p:nvPicPr>
          <p:cNvPr id="300" name="Google Shape;300;p57"/>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301" name="Google Shape;301;p57"/>
          <p:cNvSpPr txBox="1"/>
          <p:nvPr/>
        </p:nvSpPr>
        <p:spPr>
          <a:xfrm>
            <a:off x="233825" y="870025"/>
            <a:ext cx="8126400" cy="31125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15000"/>
              </a:lnSpc>
              <a:spcBef>
                <a:spcPts val="0"/>
              </a:spcBef>
              <a:spcAft>
                <a:spcPts val="0"/>
              </a:spcAft>
              <a:buClr>
                <a:srgbClr val="000000"/>
              </a:buClr>
              <a:buSzPts val="2200"/>
              <a:buFont typeface="Arial"/>
              <a:buAutoNum type="arabicPeriod" startAt="5"/>
            </a:pPr>
            <a:r>
              <a:rPr b="0" i="0" lang="en" sz="2200" u="none" cap="none" strike="noStrike">
                <a:solidFill>
                  <a:srgbClr val="000000"/>
                </a:solidFill>
                <a:latin typeface="Arial"/>
                <a:ea typeface="Arial"/>
                <a:cs typeface="Arial"/>
                <a:sym typeface="Arial"/>
              </a:rPr>
              <a:t>How does the Forest Stewardship Council help make it possible for consumers to make environmentally responsible decisions regarding the purchase of wood products?</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startAt="5"/>
            </a:pPr>
            <a:r>
              <a:rPr b="0" i="0" lang="en" sz="2200" u="none" cap="none" strike="noStrike">
                <a:solidFill>
                  <a:srgbClr val="000000"/>
                </a:solidFill>
                <a:latin typeface="Arial"/>
                <a:ea typeface="Arial"/>
                <a:cs typeface="Arial"/>
                <a:sym typeface="Arial"/>
              </a:rPr>
              <a:t>What is meant by the acronym “NGO” with respect to community groups?</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startAt="5"/>
            </a:pPr>
            <a:r>
              <a:rPr b="0" i="0" lang="en" sz="2200" u="none" cap="none" strike="noStrike">
                <a:solidFill>
                  <a:srgbClr val="000000"/>
                </a:solidFill>
                <a:latin typeface="Arial"/>
                <a:ea typeface="Arial"/>
                <a:cs typeface="Arial"/>
                <a:sym typeface="Arial"/>
              </a:rPr>
              <a:t>How have Indegnous practices helped sustain Salmon populations in British Columbia? </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Roboto Slab"/>
              <a:buAutoNum type="arabicPeriod" startAt="5"/>
            </a:pPr>
            <a:r>
              <a:rPr b="0" i="0" lang="en" sz="2200" u="none" cap="none" strike="noStrike">
                <a:solidFill>
                  <a:srgbClr val="000000"/>
                </a:solidFill>
                <a:latin typeface="Arial"/>
                <a:ea typeface="Arial"/>
                <a:cs typeface="Arial"/>
                <a:sym typeface="Arial"/>
              </a:rPr>
              <a:t>Identify one environmentally sustainable action that an individual can do, and give one or two positive consequences of this action.</a:t>
            </a: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endParaRPr b="0" i="0" sz="2200" u="none" cap="none" strike="noStrike">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Clr>
                <a:srgbClr val="000000"/>
              </a:buClr>
              <a:buSzPts val="2200"/>
              <a:buFont typeface="Arial"/>
              <a:buNone/>
            </a:pPr>
            <a:br>
              <a:rPr b="1" i="1" lang="en" sz="2200" u="none" cap="none" strike="noStrike">
                <a:solidFill>
                  <a:srgbClr val="000000"/>
                </a:solidFill>
                <a:latin typeface="Roboto Slab"/>
                <a:ea typeface="Roboto Slab"/>
                <a:cs typeface="Roboto Slab"/>
                <a:sym typeface="Roboto Slab"/>
              </a:rPr>
            </a:br>
            <a:endParaRPr b="1" i="1" sz="2200" u="none" cap="none" strike="noStrike">
              <a:solidFill>
                <a:srgbClr val="000000"/>
              </a:solidFill>
              <a:latin typeface="Roboto Slab"/>
              <a:ea typeface="Roboto Slab"/>
              <a:cs typeface="Roboto Slab"/>
              <a:sym typeface="Roboto Slab"/>
            </a:endParaRPr>
          </a:p>
        </p:txBody>
      </p:sp>
      <p:pic>
        <p:nvPicPr>
          <p:cNvPr id="302" name="Google Shape;302;p57"/>
          <p:cNvPicPr preferRelativeResize="0"/>
          <p:nvPr/>
        </p:nvPicPr>
        <p:blipFill rotWithShape="1">
          <a:blip r:embed="rId4">
            <a:alphaModFix/>
          </a:blip>
          <a:srcRect b="0" l="0" r="0" t="0"/>
          <a:stretch/>
        </p:blipFill>
        <p:spPr>
          <a:xfrm>
            <a:off x="0" y="4257414"/>
            <a:ext cx="661125" cy="888474"/>
          </a:xfrm>
          <a:prstGeom prst="rect">
            <a:avLst/>
          </a:prstGeom>
          <a:noFill/>
          <a:ln>
            <a:noFill/>
          </a:ln>
        </p:spPr>
      </p:pic>
      <p:pic>
        <p:nvPicPr>
          <p:cNvPr id="303" name="Google Shape;303;p57"/>
          <p:cNvPicPr preferRelativeResize="0"/>
          <p:nvPr/>
        </p:nvPicPr>
        <p:blipFill rotWithShape="1">
          <a:blip r:embed="rId5">
            <a:alphaModFix/>
          </a:blip>
          <a:srcRect b="0" l="0" r="0" t="0"/>
          <a:stretch/>
        </p:blipFill>
        <p:spPr>
          <a:xfrm>
            <a:off x="7250675" y="4175000"/>
            <a:ext cx="1053300" cy="10533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8"/>
          <p:cNvSpPr txBox="1"/>
          <p:nvPr>
            <p:ph type="title"/>
          </p:nvPr>
        </p:nvSpPr>
        <p:spPr>
          <a:xfrm>
            <a:off x="328600" y="426500"/>
            <a:ext cx="4045200" cy="651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SzPts val="4200"/>
              <a:buNone/>
            </a:pPr>
            <a:r>
              <a:rPr b="1" lang="en" sz="3200">
                <a:solidFill>
                  <a:srgbClr val="E31212"/>
                </a:solidFill>
              </a:rPr>
              <a:t>Learning Summary</a:t>
            </a:r>
            <a:endParaRPr b="1" sz="3200">
              <a:solidFill>
                <a:srgbClr val="E31212"/>
              </a:solidFill>
            </a:endParaRPr>
          </a:p>
        </p:txBody>
      </p:sp>
      <p:sp>
        <p:nvSpPr>
          <p:cNvPr id="309" name="Google Shape;309;p58"/>
          <p:cNvSpPr txBox="1"/>
          <p:nvPr>
            <p:ph idx="2" type="body"/>
          </p:nvPr>
        </p:nvSpPr>
        <p:spPr>
          <a:xfrm>
            <a:off x="4838875" y="806850"/>
            <a:ext cx="4100700" cy="3529800"/>
          </a:xfrm>
          <a:prstGeom prst="rect">
            <a:avLst/>
          </a:prstGeom>
          <a:noFill/>
          <a:ln>
            <a:noFill/>
          </a:ln>
        </p:spPr>
        <p:txBody>
          <a:bodyPr anchorCtr="0" anchor="ctr" bIns="91425" lIns="91425" spcFirstLastPara="1" rIns="91425" wrap="square" tIns="91425">
            <a:noAutofit/>
          </a:bodyPr>
          <a:lstStyle/>
          <a:p>
            <a:pPr indent="-330200" lvl="0" marL="457200" rtl="0" algn="l">
              <a:lnSpc>
                <a:spcPct val="115000"/>
              </a:lnSpc>
              <a:spcBef>
                <a:spcPts val="0"/>
              </a:spcBef>
              <a:spcAft>
                <a:spcPts val="0"/>
              </a:spcAft>
              <a:buClr>
                <a:srgbClr val="FFFFFF"/>
              </a:buClr>
              <a:buSzPts val="1600"/>
              <a:buFont typeface="Arial"/>
              <a:buChar char="●"/>
            </a:pPr>
            <a:r>
              <a:rPr lang="en" sz="1600">
                <a:solidFill>
                  <a:srgbClr val="FFFFFF"/>
                </a:solidFill>
                <a:latin typeface="Arial"/>
                <a:ea typeface="Arial"/>
                <a:cs typeface="Arial"/>
                <a:sym typeface="Arial"/>
              </a:rPr>
              <a:t>Ecological footprints show individuals, groups, or nations how much land is needed to produce what they consume and absorb their wastes.</a:t>
            </a:r>
            <a:endParaRPr sz="1600">
              <a:solidFill>
                <a:srgbClr val="FFFFFF"/>
              </a:solidFill>
              <a:latin typeface="Arial"/>
              <a:ea typeface="Arial"/>
              <a:cs typeface="Arial"/>
              <a:sym typeface="Arial"/>
            </a:endParaRPr>
          </a:p>
          <a:p>
            <a:pPr indent="-330200" lvl="0" marL="457200" rtl="0" algn="l">
              <a:lnSpc>
                <a:spcPct val="115000"/>
              </a:lnSpc>
              <a:spcBef>
                <a:spcPts val="0"/>
              </a:spcBef>
              <a:spcAft>
                <a:spcPts val="0"/>
              </a:spcAft>
              <a:buClr>
                <a:srgbClr val="FFFFFF"/>
              </a:buClr>
              <a:buSzPts val="1600"/>
              <a:buFont typeface="Arial"/>
              <a:buChar char="●"/>
            </a:pPr>
            <a:r>
              <a:rPr lang="en" sz="1600">
                <a:solidFill>
                  <a:srgbClr val="FFFFFF"/>
                </a:solidFill>
                <a:latin typeface="Arial"/>
                <a:ea typeface="Arial"/>
                <a:cs typeface="Arial"/>
                <a:sym typeface="Arial"/>
              </a:rPr>
              <a:t>Environmental stewardship means taking care of resources in a sustainable way.</a:t>
            </a:r>
            <a:endParaRPr sz="1600">
              <a:solidFill>
                <a:srgbClr val="FFFFFF"/>
              </a:solidFill>
              <a:latin typeface="Arial"/>
              <a:ea typeface="Arial"/>
              <a:cs typeface="Arial"/>
              <a:sym typeface="Arial"/>
            </a:endParaRPr>
          </a:p>
          <a:p>
            <a:pPr indent="-330200" lvl="0" marL="457200" rtl="0" algn="l">
              <a:lnSpc>
                <a:spcPct val="115000"/>
              </a:lnSpc>
              <a:spcBef>
                <a:spcPts val="0"/>
              </a:spcBef>
              <a:spcAft>
                <a:spcPts val="0"/>
              </a:spcAft>
              <a:buClr>
                <a:srgbClr val="FFFFFF"/>
              </a:buClr>
              <a:buSzPts val="1600"/>
              <a:buFont typeface="Arial"/>
              <a:buChar char="●"/>
            </a:pPr>
            <a:r>
              <a:rPr lang="en" sz="1600">
                <a:solidFill>
                  <a:srgbClr val="FFFFFF"/>
                </a:solidFill>
                <a:latin typeface="Arial"/>
                <a:ea typeface="Arial"/>
                <a:cs typeface="Arial"/>
                <a:sym typeface="Arial"/>
              </a:rPr>
              <a:t>Organizations and individuals are taking action to make sure we use resources in a sustainable way.</a:t>
            </a:r>
            <a:endParaRPr sz="1600">
              <a:solidFill>
                <a:srgbClr val="FFFFFF"/>
              </a:solidFill>
              <a:latin typeface="Roboto Slab"/>
              <a:ea typeface="Roboto Slab"/>
              <a:cs typeface="Roboto Slab"/>
              <a:sym typeface="Roboto Slab"/>
            </a:endParaRPr>
          </a:p>
        </p:txBody>
      </p:sp>
      <p:pic>
        <p:nvPicPr>
          <p:cNvPr id="310" name="Google Shape;310;p58"/>
          <p:cNvPicPr preferRelativeResize="0"/>
          <p:nvPr/>
        </p:nvPicPr>
        <p:blipFill rotWithShape="1">
          <a:blip r:embed="rId3">
            <a:alphaModFix/>
          </a:blip>
          <a:srcRect b="0" l="0" r="0" t="0"/>
          <a:stretch/>
        </p:blipFill>
        <p:spPr>
          <a:xfrm>
            <a:off x="971925" y="1251725"/>
            <a:ext cx="2758540" cy="30478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59"/>
          <p:cNvPicPr preferRelativeResize="0"/>
          <p:nvPr/>
        </p:nvPicPr>
        <p:blipFill rotWithShape="1">
          <a:blip r:embed="rId3">
            <a:alphaModFix/>
          </a:blip>
          <a:srcRect b="25914" l="0" r="0" t="0"/>
          <a:stretch/>
        </p:blipFill>
        <p:spPr>
          <a:xfrm>
            <a:off x="7955900" y="0"/>
            <a:ext cx="1188100" cy="880200"/>
          </a:xfrm>
          <a:prstGeom prst="rect">
            <a:avLst/>
          </a:prstGeom>
          <a:noFill/>
          <a:ln>
            <a:noFill/>
          </a:ln>
        </p:spPr>
      </p:pic>
      <p:sp>
        <p:nvSpPr>
          <p:cNvPr id="316" name="Google Shape;316;p59"/>
          <p:cNvSpPr txBox="1"/>
          <p:nvPr/>
        </p:nvSpPr>
        <p:spPr>
          <a:xfrm>
            <a:off x="1482175" y="0"/>
            <a:ext cx="6245700" cy="88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800"/>
              <a:buFont typeface="Arial"/>
              <a:buNone/>
            </a:pPr>
            <a:r>
              <a:t/>
            </a:r>
            <a:endParaRPr b="1" i="0" sz="4800" u="none" cap="none" strike="noStrike">
              <a:solidFill>
                <a:srgbClr val="000000"/>
              </a:solidFill>
              <a:latin typeface="Roboto Slab"/>
              <a:ea typeface="Roboto Slab"/>
              <a:cs typeface="Roboto Slab"/>
              <a:sym typeface="Roboto Slab"/>
            </a:endParaRPr>
          </a:p>
          <a:p>
            <a:pPr indent="0" lvl="0" marL="0" marR="0" rtl="0" algn="ctr">
              <a:lnSpc>
                <a:spcPct val="100000"/>
              </a:lnSpc>
              <a:spcBef>
                <a:spcPts val="0"/>
              </a:spcBef>
              <a:spcAft>
                <a:spcPts val="0"/>
              </a:spcAft>
              <a:buClr>
                <a:srgbClr val="000000"/>
              </a:buClr>
              <a:buSzPts val="4800"/>
              <a:buFont typeface="Arial"/>
              <a:buNone/>
            </a:pPr>
            <a:r>
              <a:rPr b="1" i="0" lang="en" sz="4800" u="none" cap="none" strike="noStrike">
                <a:solidFill>
                  <a:srgbClr val="000000"/>
                </a:solidFill>
                <a:latin typeface="Roboto Slab"/>
                <a:ea typeface="Roboto Slab"/>
                <a:cs typeface="Roboto Slab"/>
                <a:sym typeface="Roboto Slab"/>
              </a:rPr>
              <a:t>Homework</a:t>
            </a:r>
            <a:endParaRPr b="1" i="0" sz="6000" u="none" cap="none" strike="noStrike">
              <a:solidFill>
                <a:srgbClr val="000000"/>
              </a:solidFill>
              <a:latin typeface="Ubuntu"/>
              <a:ea typeface="Ubuntu"/>
              <a:cs typeface="Ubuntu"/>
              <a:sym typeface="Ubuntu"/>
            </a:endParaRPr>
          </a:p>
          <a:p>
            <a:pPr indent="0" lvl="0" marL="0" marR="0" rtl="0" algn="ctr">
              <a:lnSpc>
                <a:spcPct val="100000"/>
              </a:lnSpc>
              <a:spcBef>
                <a:spcPts val="0"/>
              </a:spcBef>
              <a:spcAft>
                <a:spcPts val="0"/>
              </a:spcAft>
              <a:buClr>
                <a:srgbClr val="000000"/>
              </a:buClr>
              <a:buSzPts val="6000"/>
              <a:buFont typeface="Arial"/>
              <a:buNone/>
            </a:pPr>
            <a:r>
              <a:t/>
            </a:r>
            <a:endParaRPr b="1" i="0" sz="6000" u="none" cap="none" strike="noStrike">
              <a:solidFill>
                <a:srgbClr val="000000"/>
              </a:solidFill>
              <a:latin typeface="Ubuntu"/>
              <a:ea typeface="Ubuntu"/>
              <a:cs typeface="Ubuntu"/>
              <a:sym typeface="Ubuntu"/>
            </a:endParaRPr>
          </a:p>
        </p:txBody>
      </p:sp>
      <p:sp>
        <p:nvSpPr>
          <p:cNvPr id="317" name="Google Shape;317;p59"/>
          <p:cNvSpPr txBox="1"/>
          <p:nvPr>
            <p:ph idx="1" type="body"/>
          </p:nvPr>
        </p:nvSpPr>
        <p:spPr>
          <a:xfrm>
            <a:off x="247975" y="771450"/>
            <a:ext cx="8714100" cy="36006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The ecological footprint of all humanity has been calculated to be equivalent to 1.3 Earths. What does this mean?</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What two technological developments contributed to the ability to ship food products very long distances?</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What is organic farming?</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How do good soil conservation practices reduce soil erosion?</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An owner of a plant nursery finds aphids, a small insect pest, on some of her plants. She decides to introduce ladybugs to eat the aphids.</a:t>
            </a:r>
            <a:endParaRPr sz="1600">
              <a:solidFill>
                <a:srgbClr val="000000"/>
              </a:solidFill>
              <a:latin typeface="Arial"/>
              <a:ea typeface="Arial"/>
              <a:cs typeface="Arial"/>
              <a:sym typeface="Arial"/>
            </a:endParaRPr>
          </a:p>
          <a:p>
            <a:pPr indent="-330200" lvl="1" marL="914400" rtl="0" algn="l">
              <a:lnSpc>
                <a:spcPct val="115000"/>
              </a:lnSpc>
              <a:spcBef>
                <a:spcPts val="0"/>
              </a:spcBef>
              <a:spcAft>
                <a:spcPts val="0"/>
              </a:spcAft>
              <a:buClr>
                <a:srgbClr val="000000"/>
              </a:buClr>
              <a:buSzPts val="1600"/>
              <a:buFont typeface="Arial"/>
              <a:buAutoNum type="alphaLcPeriod"/>
            </a:pPr>
            <a:r>
              <a:rPr lang="en" sz="1600">
                <a:solidFill>
                  <a:srgbClr val="000000"/>
                </a:solidFill>
                <a:latin typeface="Arial"/>
                <a:ea typeface="Arial"/>
                <a:cs typeface="Arial"/>
                <a:sym typeface="Arial"/>
              </a:rPr>
              <a:t>Name the strategy she is using to control the pest.</a:t>
            </a:r>
            <a:endParaRPr sz="1600">
              <a:solidFill>
                <a:srgbClr val="000000"/>
              </a:solidFill>
              <a:latin typeface="Arial"/>
              <a:ea typeface="Arial"/>
              <a:cs typeface="Arial"/>
              <a:sym typeface="Arial"/>
            </a:endParaRPr>
          </a:p>
          <a:p>
            <a:pPr indent="-330200" lvl="1" marL="914400" rtl="0" algn="l">
              <a:lnSpc>
                <a:spcPct val="115000"/>
              </a:lnSpc>
              <a:spcBef>
                <a:spcPts val="0"/>
              </a:spcBef>
              <a:spcAft>
                <a:spcPts val="0"/>
              </a:spcAft>
              <a:buClr>
                <a:srgbClr val="000000"/>
              </a:buClr>
              <a:buSzPts val="1600"/>
              <a:buFont typeface="Arial"/>
              <a:buAutoNum type="alphaLcPeriod"/>
            </a:pPr>
            <a:r>
              <a:rPr lang="en" sz="1600">
                <a:solidFill>
                  <a:srgbClr val="000000"/>
                </a:solidFill>
                <a:latin typeface="Arial"/>
                <a:ea typeface="Arial"/>
                <a:cs typeface="Arial"/>
                <a:sym typeface="Arial"/>
              </a:rPr>
              <a:t>Explain the benefits of this strategy.</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Why is it important to have an agreement between Canada and the United States to help rehabilitate the Great Lakes?</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Will the ideas encountered in this lesson affect the way you live? How?</a:t>
            </a:r>
            <a:endParaRPr sz="1600">
              <a:solidFill>
                <a:srgbClr val="000000"/>
              </a:solidFill>
              <a:latin typeface="Arial"/>
              <a:ea typeface="Arial"/>
              <a:cs typeface="Arial"/>
              <a:sym typeface="Arial"/>
            </a:endParaRPr>
          </a:p>
          <a:p>
            <a:pPr indent="-330200" lvl="0" marL="457200" rtl="0" algn="l">
              <a:lnSpc>
                <a:spcPct val="115000"/>
              </a:lnSpc>
              <a:spcBef>
                <a:spcPts val="0"/>
              </a:spcBef>
              <a:spcAft>
                <a:spcPts val="0"/>
              </a:spcAft>
              <a:buClr>
                <a:srgbClr val="000000"/>
              </a:buClr>
              <a:buSzPts val="1600"/>
              <a:buFont typeface="Arial"/>
              <a:buAutoNum type="arabicPeriod"/>
            </a:pPr>
            <a:r>
              <a:rPr lang="en" sz="1600">
                <a:solidFill>
                  <a:srgbClr val="000000"/>
                </a:solidFill>
                <a:latin typeface="Arial"/>
                <a:ea typeface="Arial"/>
                <a:cs typeface="Arial"/>
                <a:sym typeface="Arial"/>
              </a:rPr>
              <a:t>If you were determined to make one personal lifestyle change that would have the greatest impact on improving sustainability in your community, what would it be? Explain.</a:t>
            </a:r>
            <a:endParaRPr sz="1600">
              <a:solidFill>
                <a:srgbClr val="000000"/>
              </a:solidFill>
              <a:latin typeface="Arial"/>
              <a:ea typeface="Arial"/>
              <a:cs typeface="Arial"/>
              <a:sym typeface="Arial"/>
            </a:endParaRPr>
          </a:p>
          <a:p>
            <a:pPr indent="0" lvl="0" marL="0" marR="0" rtl="0" algn="l">
              <a:lnSpc>
                <a:spcPct val="115000"/>
              </a:lnSpc>
              <a:spcBef>
                <a:spcPts val="0"/>
              </a:spcBef>
              <a:spcAft>
                <a:spcPts val="0"/>
              </a:spcAft>
              <a:buSzPts val="1400"/>
              <a:buNone/>
            </a:pP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br>
              <a:rPr lang="en" sz="1600">
                <a:solidFill>
                  <a:srgbClr val="000000"/>
                </a:solidFill>
                <a:latin typeface="Roboto Slab"/>
                <a:ea typeface="Roboto Slab"/>
                <a:cs typeface="Roboto Slab"/>
                <a:sym typeface="Roboto Slab"/>
              </a:rPr>
            </a:br>
            <a:endParaRPr sz="1600">
              <a:solidFill>
                <a:srgbClr val="000000"/>
              </a:solidFill>
              <a:latin typeface="Roboto Slab"/>
              <a:ea typeface="Roboto Slab"/>
              <a:cs typeface="Roboto Slab"/>
              <a:sym typeface="Roboto Slab"/>
            </a:endParaRPr>
          </a:p>
          <a:p>
            <a:pPr indent="0" lvl="0" marL="0" rtl="0" algn="l">
              <a:lnSpc>
                <a:spcPct val="115000"/>
              </a:lnSpc>
              <a:spcBef>
                <a:spcPts val="0"/>
              </a:spcBef>
              <a:spcAft>
                <a:spcPts val="0"/>
              </a:spcAft>
              <a:buSzPts val="1400"/>
              <a:buNone/>
            </a:pPr>
            <a:r>
              <a:t/>
            </a:r>
            <a:endParaRPr sz="1600">
              <a:solidFill>
                <a:srgbClr val="000000"/>
              </a:solidFill>
              <a:latin typeface="Roboto Slab"/>
              <a:ea typeface="Roboto Slab"/>
              <a:cs typeface="Roboto Slab"/>
              <a:sym typeface="Roboto Slab"/>
            </a:endParaRPr>
          </a:p>
          <a:p>
            <a:pPr indent="0" lvl="0" marL="0" rtl="0" algn="l">
              <a:lnSpc>
                <a:spcPct val="100000"/>
              </a:lnSpc>
              <a:spcBef>
                <a:spcPts val="0"/>
              </a:spcBef>
              <a:spcAft>
                <a:spcPts val="0"/>
              </a:spcAft>
              <a:buSzPts val="1400"/>
              <a:buNone/>
            </a:pPr>
            <a:r>
              <a:t/>
            </a:r>
            <a:endParaRPr sz="1600">
              <a:solidFill>
                <a:srgbClr val="000000"/>
              </a:solidFill>
              <a:latin typeface="Roboto Slab"/>
              <a:ea typeface="Roboto Slab"/>
              <a:cs typeface="Roboto Slab"/>
              <a:sym typeface="Roboto Slab"/>
            </a:endParaRPr>
          </a:p>
          <a:p>
            <a:pPr indent="0" lvl="0" marL="0" rtl="0" algn="l">
              <a:lnSpc>
                <a:spcPct val="115000"/>
              </a:lnSpc>
              <a:spcBef>
                <a:spcPts val="0"/>
              </a:spcBef>
              <a:spcAft>
                <a:spcPts val="1600"/>
              </a:spcAft>
              <a:buSzPts val="1400"/>
              <a:buNone/>
            </a:pPr>
            <a:r>
              <a:t/>
            </a:r>
            <a:endParaRPr sz="1600">
              <a:latin typeface="Roboto Slab"/>
              <a:ea typeface="Roboto Slab"/>
              <a:cs typeface="Roboto Slab"/>
              <a:sym typeface="Roboto Slab"/>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pic>
        <p:nvPicPr>
          <p:cNvPr id="322" name="Google Shape;322;p60"/>
          <p:cNvPicPr preferRelativeResize="0"/>
          <p:nvPr/>
        </p:nvPicPr>
        <p:blipFill rotWithShape="1">
          <a:blip r:embed="rId3">
            <a:alphaModFix/>
          </a:blip>
          <a:srcRect b="25914" l="0" r="0" t="0"/>
          <a:stretch/>
        </p:blipFill>
        <p:spPr>
          <a:xfrm>
            <a:off x="7955900" y="0"/>
            <a:ext cx="1188100" cy="880200"/>
          </a:xfrm>
          <a:prstGeom prst="rect">
            <a:avLst/>
          </a:prstGeom>
          <a:noFill/>
          <a:ln>
            <a:noFill/>
          </a:ln>
        </p:spPr>
      </p:pic>
      <p:sp>
        <p:nvSpPr>
          <p:cNvPr id="323" name="Google Shape;323;p60"/>
          <p:cNvSpPr txBox="1"/>
          <p:nvPr/>
        </p:nvSpPr>
        <p:spPr>
          <a:xfrm>
            <a:off x="1482175" y="0"/>
            <a:ext cx="6245700" cy="88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800"/>
              <a:buFont typeface="Arial"/>
              <a:buNone/>
            </a:pPr>
            <a:r>
              <a:t/>
            </a:r>
            <a:endParaRPr b="1" i="0" sz="4800" u="none" cap="none" strike="noStrike">
              <a:solidFill>
                <a:srgbClr val="000000"/>
              </a:solidFill>
              <a:latin typeface="Roboto Slab"/>
              <a:ea typeface="Roboto Slab"/>
              <a:cs typeface="Roboto Slab"/>
              <a:sym typeface="Roboto Slab"/>
            </a:endParaRPr>
          </a:p>
          <a:p>
            <a:pPr indent="0" lvl="0" marL="0" marR="0" rtl="0" algn="ctr">
              <a:lnSpc>
                <a:spcPct val="100000"/>
              </a:lnSpc>
              <a:spcBef>
                <a:spcPts val="0"/>
              </a:spcBef>
              <a:spcAft>
                <a:spcPts val="0"/>
              </a:spcAft>
              <a:buClr>
                <a:srgbClr val="000000"/>
              </a:buClr>
              <a:buSzPts val="4800"/>
              <a:buFont typeface="Arial"/>
              <a:buNone/>
            </a:pPr>
            <a:r>
              <a:rPr b="1" i="0" lang="en" sz="4800" u="none" cap="none" strike="noStrike">
                <a:solidFill>
                  <a:srgbClr val="000000"/>
                </a:solidFill>
                <a:latin typeface="Roboto Slab"/>
                <a:ea typeface="Roboto Slab"/>
                <a:cs typeface="Roboto Slab"/>
                <a:sym typeface="Roboto Slab"/>
              </a:rPr>
              <a:t>Homework Answers</a:t>
            </a:r>
            <a:endParaRPr b="1" i="0" sz="6000" u="none" cap="none" strike="noStrike">
              <a:solidFill>
                <a:srgbClr val="000000"/>
              </a:solidFill>
              <a:latin typeface="Ubuntu"/>
              <a:ea typeface="Ubuntu"/>
              <a:cs typeface="Ubuntu"/>
              <a:sym typeface="Ubuntu"/>
            </a:endParaRPr>
          </a:p>
          <a:p>
            <a:pPr indent="0" lvl="0" marL="0" marR="0" rtl="0" algn="ctr">
              <a:lnSpc>
                <a:spcPct val="100000"/>
              </a:lnSpc>
              <a:spcBef>
                <a:spcPts val="0"/>
              </a:spcBef>
              <a:spcAft>
                <a:spcPts val="0"/>
              </a:spcAft>
              <a:buClr>
                <a:srgbClr val="000000"/>
              </a:buClr>
              <a:buSzPts val="6000"/>
              <a:buFont typeface="Arial"/>
              <a:buNone/>
            </a:pPr>
            <a:r>
              <a:t/>
            </a:r>
            <a:endParaRPr b="1" i="0" sz="6000" u="none" cap="none" strike="noStrike">
              <a:solidFill>
                <a:srgbClr val="000000"/>
              </a:solidFill>
              <a:latin typeface="Ubuntu"/>
              <a:ea typeface="Ubuntu"/>
              <a:cs typeface="Ubuntu"/>
              <a:sym typeface="Ubuntu"/>
            </a:endParaRPr>
          </a:p>
        </p:txBody>
      </p:sp>
      <p:sp>
        <p:nvSpPr>
          <p:cNvPr id="324" name="Google Shape;324;p60"/>
          <p:cNvSpPr txBox="1"/>
          <p:nvPr>
            <p:ph idx="1" type="body"/>
          </p:nvPr>
        </p:nvSpPr>
        <p:spPr>
          <a:xfrm>
            <a:off x="247975" y="1062175"/>
            <a:ext cx="8714100" cy="36006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This means that in order to sustain our current population of humans, we would need one and one third Earths.  This also means that we are not living sustainably (we are exceeding our carrying capacity).</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Shipping efficiently and food preservation.</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Organic farming is farming without the use of pesticides.</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No-till farming leaves the roots from the previous year so that the soil can be held in place.</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This is called integrated pest management, and it is useful because we are not using toxic pesticides which can affect other organisms in the habitat.</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The Great Lakes are shared by both countries therefore it is important that they are both involved in rehabilitation and protection.</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Answers will vary based on the student.</a:t>
            </a:r>
            <a:endParaRPr sz="1600">
              <a:solidFill>
                <a:srgbClr val="000000"/>
              </a:solidFill>
              <a:latin typeface="Roboto"/>
              <a:ea typeface="Roboto"/>
              <a:cs typeface="Roboto"/>
              <a:sym typeface="Roboto"/>
            </a:endParaRPr>
          </a:p>
          <a:p>
            <a:pPr indent="-330200" lvl="0" marL="457200" rtl="0" algn="l">
              <a:lnSpc>
                <a:spcPct val="115000"/>
              </a:lnSpc>
              <a:spcBef>
                <a:spcPts val="0"/>
              </a:spcBef>
              <a:spcAft>
                <a:spcPts val="0"/>
              </a:spcAft>
              <a:buClr>
                <a:srgbClr val="000000"/>
              </a:buClr>
              <a:buSzPts val="1600"/>
              <a:buFont typeface="Roboto"/>
              <a:buAutoNum type="arabicPeriod"/>
            </a:pPr>
            <a:r>
              <a:rPr lang="en" sz="1600">
                <a:solidFill>
                  <a:srgbClr val="000000"/>
                </a:solidFill>
                <a:latin typeface="Roboto"/>
                <a:ea typeface="Roboto"/>
                <a:cs typeface="Roboto"/>
                <a:sym typeface="Roboto"/>
              </a:rPr>
              <a:t>Answers will vary based on the student.</a:t>
            </a:r>
            <a:endParaRPr sz="16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43"/>
          <p:cNvSpPr txBox="1"/>
          <p:nvPr>
            <p:ph idx="4294967295" type="subTitle"/>
          </p:nvPr>
        </p:nvSpPr>
        <p:spPr>
          <a:xfrm>
            <a:off x="686850" y="3777350"/>
            <a:ext cx="7770300" cy="264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rgbClr val="8EC641"/>
              </a:buClr>
              <a:buSzPts val="3000"/>
              <a:buFont typeface="Roboto"/>
              <a:buNone/>
            </a:pPr>
            <a:r>
              <a:rPr b="1" i="0" lang="en" sz="1800" u="none" cap="none" strike="noStrike">
                <a:solidFill>
                  <a:srgbClr val="000000"/>
                </a:solidFill>
                <a:latin typeface="Roboto"/>
                <a:ea typeface="Roboto"/>
                <a:cs typeface="Roboto"/>
                <a:sym typeface="Roboto"/>
              </a:rPr>
              <a:t>Key terms: </a:t>
            </a:r>
            <a:endParaRPr b="1" i="0" sz="1800" u="none" cap="none" strike="noStrike">
              <a:solidFill>
                <a:srgbClr val="000000"/>
              </a:solidFill>
              <a:latin typeface="Roboto"/>
              <a:ea typeface="Roboto"/>
              <a:cs typeface="Roboto"/>
              <a:sym typeface="Roboto"/>
            </a:endParaRPr>
          </a:p>
          <a:p>
            <a:pPr indent="0" lvl="0" marL="0" marR="0" rtl="0" algn="l">
              <a:lnSpc>
                <a:spcPct val="100000"/>
              </a:lnSpc>
              <a:spcBef>
                <a:spcPts val="600"/>
              </a:spcBef>
              <a:spcAft>
                <a:spcPts val="0"/>
              </a:spcAft>
              <a:buClr>
                <a:srgbClr val="8EC641"/>
              </a:buClr>
              <a:buSzPts val="3000"/>
              <a:buFont typeface="Roboto"/>
              <a:buNone/>
            </a:pPr>
            <a:r>
              <a:rPr b="1" i="0" lang="en" sz="1800" u="none" cap="none" strike="noStrike">
                <a:solidFill>
                  <a:srgbClr val="FF0000"/>
                </a:solidFill>
                <a:latin typeface="Roboto"/>
                <a:ea typeface="Roboto"/>
                <a:cs typeface="Roboto"/>
                <a:sym typeface="Roboto"/>
              </a:rPr>
              <a:t>Environmental Footprint, Environmental Stewardship, Integrated Pest Management, Soil Conservation, Organic Farming, NGO</a:t>
            </a:r>
            <a:endParaRPr b="0" i="0" sz="3000" u="none" cap="none" strike="noStrike">
              <a:solidFill>
                <a:srgbClr val="FF0000"/>
              </a:solidFill>
              <a:latin typeface="Roboto"/>
              <a:ea typeface="Roboto"/>
              <a:cs typeface="Roboto"/>
              <a:sym typeface="Roboto"/>
            </a:endParaRPr>
          </a:p>
        </p:txBody>
      </p:sp>
      <p:sp>
        <p:nvSpPr>
          <p:cNvPr id="186" name="Google Shape;186;p43"/>
          <p:cNvSpPr txBox="1"/>
          <p:nvPr/>
        </p:nvSpPr>
        <p:spPr>
          <a:xfrm>
            <a:off x="641150" y="381300"/>
            <a:ext cx="80061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BE07 - Environmental Stewardship</a:t>
            </a:r>
            <a:endParaRPr b="1" i="0" sz="3600" u="none" cap="none" strike="noStrike">
              <a:solidFill>
                <a:srgbClr val="000000"/>
              </a:solidFill>
              <a:latin typeface="Roboto Slab"/>
              <a:ea typeface="Roboto Slab"/>
              <a:cs typeface="Roboto Slab"/>
              <a:sym typeface="Roboto Slab"/>
            </a:endParaRPr>
          </a:p>
        </p:txBody>
      </p:sp>
      <p:pic>
        <p:nvPicPr>
          <p:cNvPr id="187" name="Google Shape;187;p43"/>
          <p:cNvPicPr preferRelativeResize="0"/>
          <p:nvPr/>
        </p:nvPicPr>
        <p:blipFill rotWithShape="1">
          <a:blip r:embed="rId3">
            <a:alphaModFix/>
          </a:blip>
          <a:srcRect b="0" l="0" r="0" t="0"/>
          <a:stretch/>
        </p:blipFill>
        <p:spPr>
          <a:xfrm>
            <a:off x="611475" y="1209850"/>
            <a:ext cx="7921051" cy="24778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44"/>
          <p:cNvSpPr txBox="1"/>
          <p:nvPr>
            <p:ph type="title"/>
          </p:nvPr>
        </p:nvSpPr>
        <p:spPr>
          <a:xfrm>
            <a:off x="311700" y="23257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sz="4200"/>
              <a:t>What is Your Ecological Footprint?</a:t>
            </a:r>
            <a:endParaRPr sz="4200"/>
          </a:p>
        </p:txBody>
      </p:sp>
      <p:sp>
        <p:nvSpPr>
          <p:cNvPr id="193" name="Google Shape;193;p44"/>
          <p:cNvSpPr txBox="1"/>
          <p:nvPr>
            <p:ph idx="1" type="body"/>
          </p:nvPr>
        </p:nvSpPr>
        <p:spPr>
          <a:xfrm>
            <a:off x="382775" y="1042200"/>
            <a:ext cx="4357500" cy="4101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b="1" lang="en" sz="1800"/>
              <a:t>Ecological Footprint: </a:t>
            </a:r>
            <a:br>
              <a:rPr b="1" lang="en" sz="1800"/>
            </a:br>
            <a:r>
              <a:rPr lang="en" sz="1800"/>
              <a:t>an estimate of how much land and water is needed to </a:t>
            </a:r>
            <a:r>
              <a:rPr b="1" lang="en" sz="1800"/>
              <a:t>sustain</a:t>
            </a:r>
            <a:r>
              <a:rPr lang="en" sz="1800"/>
              <a:t> a person’s lifestyle</a:t>
            </a:r>
            <a:endParaRPr sz="1800"/>
          </a:p>
          <a:p>
            <a:pPr indent="0" lvl="0" marL="0" rtl="0" algn="l">
              <a:lnSpc>
                <a:spcPct val="115000"/>
              </a:lnSpc>
              <a:spcBef>
                <a:spcPts val="1600"/>
              </a:spcBef>
              <a:spcAft>
                <a:spcPts val="0"/>
              </a:spcAft>
              <a:buSzPts val="1400"/>
              <a:buNone/>
            </a:pPr>
            <a:r>
              <a:rPr lang="en" sz="1800"/>
              <a:t>The average Canadian requires 8.9 ha to support their lifestyle.  If everyone lived like this, we would need 5.7 Earths.</a:t>
            </a:r>
            <a:endParaRPr sz="1800"/>
          </a:p>
          <a:p>
            <a:pPr indent="0" lvl="0" marL="0" rtl="0" algn="l">
              <a:lnSpc>
                <a:spcPct val="115000"/>
              </a:lnSpc>
              <a:spcBef>
                <a:spcPts val="1600"/>
              </a:spcBef>
              <a:spcAft>
                <a:spcPts val="0"/>
              </a:spcAft>
              <a:buSzPts val="1400"/>
              <a:buNone/>
            </a:pPr>
            <a:br>
              <a:rPr lang="en" sz="1800"/>
            </a:br>
            <a:r>
              <a:rPr lang="en" sz="1800"/>
              <a:t>Calculate your Ecological Footprint:</a:t>
            </a:r>
            <a:br>
              <a:rPr lang="en" sz="1800"/>
            </a:br>
            <a:r>
              <a:rPr lang="en" sz="1800" u="sng">
                <a:solidFill>
                  <a:schemeClr val="hlink"/>
                </a:solidFill>
                <a:hlinkClick r:id="rId3"/>
              </a:rPr>
              <a:t>http://ecologicalfootprint.com/</a:t>
            </a:r>
            <a:endParaRPr sz="1800">
              <a:solidFill>
                <a:schemeClr val="dk1"/>
              </a:solidFill>
            </a:endParaRPr>
          </a:p>
          <a:p>
            <a:pPr indent="0" lvl="0" marL="0" rtl="0" algn="l">
              <a:lnSpc>
                <a:spcPct val="115000"/>
              </a:lnSpc>
              <a:spcBef>
                <a:spcPts val="1600"/>
              </a:spcBef>
              <a:spcAft>
                <a:spcPts val="1600"/>
              </a:spcAft>
              <a:buSzPts val="1400"/>
              <a:buNone/>
            </a:pPr>
            <a:r>
              <a:rPr lang="en" sz="1800" u="sng">
                <a:solidFill>
                  <a:schemeClr val="hlink"/>
                </a:solidFill>
                <a:hlinkClick r:id="rId4"/>
              </a:rPr>
              <a:t>http://www.footprintcalculator.org/</a:t>
            </a:r>
            <a:br>
              <a:rPr lang="en" sz="1800"/>
            </a:br>
            <a:br>
              <a:rPr lang="en"/>
            </a:br>
            <a:br>
              <a:rPr lang="en"/>
            </a:br>
            <a:br>
              <a:rPr lang="en"/>
            </a:br>
            <a:endParaRPr/>
          </a:p>
        </p:txBody>
      </p:sp>
      <p:pic>
        <p:nvPicPr>
          <p:cNvPr id="194" name="Google Shape;194;p44"/>
          <p:cNvPicPr preferRelativeResize="0"/>
          <p:nvPr/>
        </p:nvPicPr>
        <p:blipFill rotWithShape="1">
          <a:blip r:embed="rId5">
            <a:alphaModFix/>
          </a:blip>
          <a:srcRect b="0" l="0" r="0" t="0"/>
          <a:stretch/>
        </p:blipFill>
        <p:spPr>
          <a:xfrm>
            <a:off x="5222525" y="1199913"/>
            <a:ext cx="3143250" cy="1828800"/>
          </a:xfrm>
          <a:prstGeom prst="rect">
            <a:avLst/>
          </a:prstGeom>
          <a:noFill/>
          <a:ln>
            <a:noFill/>
          </a:ln>
        </p:spPr>
      </p:pic>
      <p:pic>
        <p:nvPicPr>
          <p:cNvPr id="195" name="Google Shape;195;p44"/>
          <p:cNvPicPr preferRelativeResize="0"/>
          <p:nvPr/>
        </p:nvPicPr>
        <p:blipFill rotWithShape="1">
          <a:blip r:embed="rId6">
            <a:alphaModFix/>
          </a:blip>
          <a:srcRect b="0" l="0" r="0" t="0"/>
          <a:stretch/>
        </p:blipFill>
        <p:spPr>
          <a:xfrm>
            <a:off x="4615400" y="3210894"/>
            <a:ext cx="4357499" cy="185263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pic>
        <p:nvPicPr>
          <p:cNvPr id="200" name="Google Shape;200;p45"/>
          <p:cNvPicPr preferRelativeResize="0"/>
          <p:nvPr/>
        </p:nvPicPr>
        <p:blipFill rotWithShape="1">
          <a:blip r:embed="rId3">
            <a:alphaModFix/>
          </a:blip>
          <a:srcRect b="0" l="0" r="0" t="0"/>
          <a:stretch/>
        </p:blipFill>
        <p:spPr>
          <a:xfrm>
            <a:off x="2728163" y="3225175"/>
            <a:ext cx="3415167" cy="1787000"/>
          </a:xfrm>
          <a:prstGeom prst="rect">
            <a:avLst/>
          </a:prstGeom>
          <a:noFill/>
          <a:ln>
            <a:noFill/>
          </a:ln>
        </p:spPr>
      </p:pic>
      <p:sp>
        <p:nvSpPr>
          <p:cNvPr id="201" name="Google Shape;201;p45"/>
          <p:cNvSpPr txBox="1"/>
          <p:nvPr>
            <p:ph idx="4294967295" type="title"/>
          </p:nvPr>
        </p:nvSpPr>
        <p:spPr>
          <a:xfrm>
            <a:off x="227350" y="19480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l">
              <a:lnSpc>
                <a:spcPct val="100000"/>
              </a:lnSpc>
              <a:spcBef>
                <a:spcPts val="0"/>
              </a:spcBef>
              <a:spcAft>
                <a:spcPts val="0"/>
              </a:spcAft>
              <a:buSzPts val="2400"/>
              <a:buNone/>
            </a:pPr>
            <a:r>
              <a:t/>
            </a:r>
            <a:endParaRPr sz="3600"/>
          </a:p>
          <a:p>
            <a:pPr indent="0" lvl="0" marL="0" rtl="0" algn="l">
              <a:lnSpc>
                <a:spcPct val="100000"/>
              </a:lnSpc>
              <a:spcBef>
                <a:spcPts val="0"/>
              </a:spcBef>
              <a:spcAft>
                <a:spcPts val="0"/>
              </a:spcAft>
              <a:buSzPts val="2400"/>
              <a:buNone/>
            </a:pPr>
            <a:r>
              <a:rPr lang="en" sz="3600">
                <a:solidFill>
                  <a:srgbClr val="000000"/>
                </a:solidFill>
              </a:rPr>
              <a:t>Environmental Stewardship</a:t>
            </a:r>
            <a:endParaRPr sz="3600">
              <a:solidFill>
                <a:srgbClr val="000000"/>
              </a:solidFill>
            </a:endParaRPr>
          </a:p>
        </p:txBody>
      </p:sp>
      <p:sp>
        <p:nvSpPr>
          <p:cNvPr id="202" name="Google Shape;202;p45"/>
          <p:cNvSpPr txBox="1"/>
          <p:nvPr>
            <p:ph idx="4294967295" type="body"/>
          </p:nvPr>
        </p:nvSpPr>
        <p:spPr>
          <a:xfrm>
            <a:off x="201291" y="1087293"/>
            <a:ext cx="8741400" cy="1296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600">
                <a:solidFill>
                  <a:srgbClr val="FF0000"/>
                </a:solidFill>
              </a:rPr>
              <a:t>Environmental Stewardship</a:t>
            </a:r>
            <a:r>
              <a:rPr b="1" lang="en" sz="1600">
                <a:solidFill>
                  <a:schemeClr val="dk1"/>
                </a:solidFill>
              </a:rPr>
              <a:t>:</a:t>
            </a:r>
            <a:r>
              <a:rPr lang="en" sz="1600">
                <a:solidFill>
                  <a:schemeClr val="dk1"/>
                </a:solidFill>
              </a:rPr>
              <a:t> Taking care of natural environment and resources for sustainability for future generations.</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600">
                <a:solidFill>
                  <a:srgbClr val="FF0000"/>
                </a:solidFill>
              </a:rPr>
              <a:t>Sustainability</a:t>
            </a:r>
            <a:r>
              <a:rPr lang="en" sz="1600">
                <a:solidFill>
                  <a:schemeClr val="dk1"/>
                </a:solidFill>
              </a:rPr>
              <a:t> in the environment means that populations of plants, animals and other living organisms can continue to interact and reproduce indefinitely</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600">
                <a:solidFill>
                  <a:schemeClr val="dk1"/>
                </a:solidFill>
              </a:rPr>
              <a:t>It requires support from all stakeholders: Governments, Organizations and Communities</a:t>
            </a:r>
            <a:endParaRPr sz="16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400">
              <a:solidFill>
                <a:schemeClr val="dk1"/>
              </a:solidFill>
              <a:latin typeface="Roboto Slab"/>
              <a:ea typeface="Roboto Slab"/>
              <a:cs typeface="Roboto Slab"/>
              <a:sym typeface="Roboto Slab"/>
            </a:endParaRPr>
          </a:p>
          <a:p>
            <a:pPr indent="0" lvl="0" marL="0" rtl="0" algn="l">
              <a:lnSpc>
                <a:spcPct val="100000"/>
              </a:lnSpc>
              <a:spcBef>
                <a:spcPts val="600"/>
              </a:spcBef>
              <a:spcAft>
                <a:spcPts val="0"/>
              </a:spcAft>
              <a:buSzPts val="3000"/>
              <a:buNone/>
            </a:pPr>
            <a:r>
              <a:t/>
            </a:r>
            <a:endParaRPr sz="1400">
              <a:solidFill>
                <a:srgbClr val="000000"/>
              </a:solidFill>
              <a:latin typeface="Roboto Slab"/>
              <a:ea typeface="Roboto Slab"/>
              <a:cs typeface="Roboto Slab"/>
              <a:sym typeface="Roboto Slab"/>
            </a:endParaRPr>
          </a:p>
        </p:txBody>
      </p:sp>
      <p:pic>
        <p:nvPicPr>
          <p:cNvPr id="203" name="Google Shape;203;p45"/>
          <p:cNvPicPr preferRelativeResize="0"/>
          <p:nvPr/>
        </p:nvPicPr>
        <p:blipFill rotWithShape="1">
          <a:blip r:embed="rId4">
            <a:alphaModFix/>
          </a:blip>
          <a:srcRect b="0" l="0" r="0" t="0"/>
          <a:stretch/>
        </p:blipFill>
        <p:spPr>
          <a:xfrm>
            <a:off x="7785150" y="124650"/>
            <a:ext cx="1183600" cy="1183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46"/>
          <p:cNvSpPr txBox="1"/>
          <p:nvPr/>
        </p:nvSpPr>
        <p:spPr>
          <a:xfrm>
            <a:off x="1351650" y="99450"/>
            <a:ext cx="6440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Sustainable Agriculture</a:t>
            </a:r>
            <a:endParaRPr b="1" i="0" sz="3600" u="none" cap="none" strike="noStrike">
              <a:solidFill>
                <a:srgbClr val="000000"/>
              </a:solidFill>
              <a:latin typeface="Roboto Slab"/>
              <a:ea typeface="Roboto Slab"/>
              <a:cs typeface="Roboto Slab"/>
              <a:sym typeface="Roboto Slab"/>
            </a:endParaRPr>
          </a:p>
        </p:txBody>
      </p:sp>
      <p:sp>
        <p:nvSpPr>
          <p:cNvPr id="209" name="Google Shape;209;p46"/>
          <p:cNvSpPr txBox="1"/>
          <p:nvPr/>
        </p:nvSpPr>
        <p:spPr>
          <a:xfrm>
            <a:off x="557850" y="838338"/>
            <a:ext cx="8028300" cy="15639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600"/>
              <a:buFont typeface="Arial"/>
              <a:buNone/>
            </a:pPr>
            <a:r>
              <a:rPr b="1" i="0" lang="en" sz="1600" u="sng" cap="none" strike="noStrike">
                <a:solidFill>
                  <a:schemeClr val="hlink"/>
                </a:solidFill>
                <a:latin typeface="Roboto"/>
                <a:ea typeface="Roboto"/>
                <a:cs typeface="Roboto"/>
                <a:sym typeface="Roboto"/>
                <a:hlinkClick r:id="rId3"/>
              </a:rPr>
              <a:t>Sustainable Agriculture</a:t>
            </a:r>
            <a:r>
              <a:rPr b="1" i="0" lang="en" sz="1600" u="none" cap="none" strike="noStrike">
                <a:solidFill>
                  <a:schemeClr val="dk1"/>
                </a:solidFill>
                <a:latin typeface="Roboto"/>
                <a:ea typeface="Roboto"/>
                <a:cs typeface="Roboto"/>
                <a:sym typeface="Roboto"/>
              </a:rPr>
              <a:t>  - </a:t>
            </a:r>
            <a:r>
              <a:rPr b="0" i="0" lang="en" sz="1600" u="none" cap="none" strike="noStrike">
                <a:solidFill>
                  <a:schemeClr val="dk1"/>
                </a:solidFill>
                <a:highlight>
                  <a:srgbClr val="FFFFFF"/>
                </a:highlight>
                <a:latin typeface="Roboto"/>
                <a:ea typeface="Roboto"/>
                <a:cs typeface="Roboto"/>
                <a:sym typeface="Roboto"/>
              </a:rPr>
              <a:t>Farming in sustainable ways that meets society's present needs, without compromising the ability for future generations to meet their needs</a:t>
            </a:r>
            <a:endParaRPr b="0" i="0" sz="1600" u="none" cap="none" strike="noStrike">
              <a:solidFill>
                <a:schemeClr val="dk1"/>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dk1"/>
              </a:solidFill>
              <a:latin typeface="Roboto"/>
              <a:ea typeface="Roboto"/>
              <a:cs typeface="Roboto"/>
              <a:sym typeface="Roboto"/>
            </a:endParaRPr>
          </a:p>
          <a:p>
            <a:pPr indent="0" lvl="0" marL="0" marR="0" rtl="0" algn="l">
              <a:lnSpc>
                <a:spcPct val="115000"/>
              </a:lnSpc>
              <a:spcBef>
                <a:spcPts val="0"/>
              </a:spcBef>
              <a:spcAft>
                <a:spcPts val="0"/>
              </a:spcAft>
              <a:buClr>
                <a:srgbClr val="000000"/>
              </a:buClr>
              <a:buSzPts val="1600"/>
              <a:buFont typeface="Arial"/>
              <a:buNone/>
            </a:pPr>
            <a:r>
              <a:rPr b="0" i="0" lang="en" sz="1600" u="none" cap="none" strike="noStrike">
                <a:solidFill>
                  <a:schemeClr val="dk1"/>
                </a:solidFill>
                <a:latin typeface="Roboto"/>
                <a:ea typeface="Roboto"/>
                <a:cs typeface="Roboto"/>
                <a:sym typeface="Roboto"/>
              </a:rPr>
              <a:t>Farmers have been working with governments to create EFP (Environmental Farm Plan) to increase sustainability of their farms</a:t>
            </a:r>
            <a:endParaRPr b="0" i="0" sz="1600" u="none" cap="none" strike="noStrike">
              <a:solidFill>
                <a:schemeClr val="dk1"/>
              </a:solidFill>
              <a:latin typeface="Roboto"/>
              <a:ea typeface="Roboto"/>
              <a:cs typeface="Roboto"/>
              <a:sym typeface="Roboto"/>
            </a:endParaRPr>
          </a:p>
        </p:txBody>
      </p:sp>
      <p:pic>
        <p:nvPicPr>
          <p:cNvPr id="210" name="Google Shape;210;p46"/>
          <p:cNvPicPr preferRelativeResize="0"/>
          <p:nvPr/>
        </p:nvPicPr>
        <p:blipFill rotWithShape="1">
          <a:blip r:embed="rId4">
            <a:alphaModFix/>
          </a:blip>
          <a:srcRect b="0" l="0" r="0" t="0"/>
          <a:stretch/>
        </p:blipFill>
        <p:spPr>
          <a:xfrm>
            <a:off x="924275" y="2848550"/>
            <a:ext cx="3990399" cy="2075000"/>
          </a:xfrm>
          <a:prstGeom prst="rect">
            <a:avLst/>
          </a:prstGeom>
          <a:noFill/>
          <a:ln>
            <a:noFill/>
          </a:ln>
        </p:spPr>
      </p:pic>
      <p:pic>
        <p:nvPicPr>
          <p:cNvPr id="211" name="Google Shape;211;p46"/>
          <p:cNvPicPr preferRelativeResize="0"/>
          <p:nvPr/>
        </p:nvPicPr>
        <p:blipFill rotWithShape="1">
          <a:blip r:embed="rId5">
            <a:alphaModFix/>
          </a:blip>
          <a:srcRect b="0" l="0" r="0" t="0"/>
          <a:stretch/>
        </p:blipFill>
        <p:spPr>
          <a:xfrm>
            <a:off x="5289725" y="2848550"/>
            <a:ext cx="3108642" cy="20750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47"/>
          <p:cNvSpPr txBox="1"/>
          <p:nvPr/>
        </p:nvSpPr>
        <p:spPr>
          <a:xfrm>
            <a:off x="1351650" y="200700"/>
            <a:ext cx="6440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Sustainable Agriculture</a:t>
            </a:r>
            <a:endParaRPr b="1" i="0" sz="3600" u="none" cap="none" strike="noStrike">
              <a:solidFill>
                <a:srgbClr val="000000"/>
              </a:solidFill>
              <a:latin typeface="Roboto Slab"/>
              <a:ea typeface="Roboto Slab"/>
              <a:cs typeface="Roboto Slab"/>
              <a:sym typeface="Roboto Slab"/>
            </a:endParaRPr>
          </a:p>
        </p:txBody>
      </p:sp>
      <p:pic>
        <p:nvPicPr>
          <p:cNvPr id="217" name="Google Shape;217;p47"/>
          <p:cNvPicPr preferRelativeResize="0"/>
          <p:nvPr/>
        </p:nvPicPr>
        <p:blipFill rotWithShape="1">
          <a:blip r:embed="rId3">
            <a:alphaModFix/>
          </a:blip>
          <a:srcRect b="0" l="0" r="0" t="0"/>
          <a:stretch/>
        </p:blipFill>
        <p:spPr>
          <a:xfrm>
            <a:off x="4970845" y="1395095"/>
            <a:ext cx="4043775" cy="2353325"/>
          </a:xfrm>
          <a:prstGeom prst="rect">
            <a:avLst/>
          </a:prstGeom>
          <a:noFill/>
          <a:ln>
            <a:noFill/>
          </a:ln>
        </p:spPr>
      </p:pic>
      <p:sp>
        <p:nvSpPr>
          <p:cNvPr id="218" name="Google Shape;218;p47"/>
          <p:cNvSpPr txBox="1"/>
          <p:nvPr/>
        </p:nvSpPr>
        <p:spPr>
          <a:xfrm>
            <a:off x="147025" y="863300"/>
            <a:ext cx="4971000" cy="4094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600"/>
              </a:spcBef>
              <a:spcAft>
                <a:spcPts val="0"/>
              </a:spcAft>
              <a:buClr>
                <a:srgbClr val="000000"/>
              </a:buClr>
              <a:buSzPts val="1600"/>
              <a:buFont typeface="Arial"/>
              <a:buNone/>
            </a:pPr>
            <a:r>
              <a:rPr b="0" i="0" lang="en" sz="1600" u="none" cap="none" strike="noStrike">
                <a:solidFill>
                  <a:schemeClr val="dk1"/>
                </a:solidFill>
                <a:latin typeface="Roboto"/>
                <a:ea typeface="Roboto"/>
                <a:cs typeface="Roboto"/>
                <a:sym typeface="Roboto"/>
              </a:rPr>
              <a:t>Environmental Farm Plans (EFP) Include:</a:t>
            </a:r>
            <a:endParaRPr b="0" i="0" sz="1600" u="none" cap="none" strike="noStrike">
              <a:solidFill>
                <a:schemeClr val="dk1"/>
              </a:solidFill>
              <a:latin typeface="Roboto"/>
              <a:ea typeface="Roboto"/>
              <a:cs typeface="Roboto"/>
              <a:sym typeface="Roboto"/>
            </a:endParaRPr>
          </a:p>
          <a:p>
            <a:pPr indent="-330200" lvl="0" marL="457200" marR="0" rtl="0" algn="l">
              <a:lnSpc>
                <a:spcPct val="100000"/>
              </a:lnSpc>
              <a:spcBef>
                <a:spcPts val="600"/>
              </a:spcBef>
              <a:spcAft>
                <a:spcPts val="0"/>
              </a:spcAft>
              <a:buClr>
                <a:schemeClr val="dk1"/>
              </a:buClr>
              <a:buSzPts val="1600"/>
              <a:buFont typeface="Roboto"/>
              <a:buChar char="●"/>
            </a:pPr>
            <a:r>
              <a:rPr b="1" i="0" lang="en" sz="1600" u="none" cap="none" strike="noStrike">
                <a:solidFill>
                  <a:schemeClr val="dk1"/>
                </a:solidFill>
                <a:latin typeface="Roboto"/>
                <a:ea typeface="Roboto"/>
                <a:cs typeface="Roboto"/>
                <a:sym typeface="Roboto"/>
              </a:rPr>
              <a:t>Integrated Pest Management </a:t>
            </a:r>
            <a:r>
              <a:rPr b="0" i="0" lang="en" sz="1600" u="none" cap="none" strike="noStrike">
                <a:solidFill>
                  <a:schemeClr val="dk1"/>
                </a:solidFill>
                <a:latin typeface="Roboto"/>
                <a:ea typeface="Roboto"/>
                <a:cs typeface="Roboto"/>
                <a:sym typeface="Roboto"/>
              </a:rPr>
              <a:t>- using knowledge of the pest’s biology and habits to control pests</a:t>
            </a:r>
            <a:endParaRPr b="0" i="0" sz="1000" u="none" cap="none" strike="noStrike">
              <a:solidFill>
                <a:schemeClr val="dk1"/>
              </a:solidFill>
              <a:latin typeface="Roboto"/>
              <a:ea typeface="Roboto"/>
              <a:cs typeface="Roboto"/>
              <a:sym typeface="Roboto"/>
            </a:endParaRPr>
          </a:p>
          <a:p>
            <a:pPr indent="-330200" lvl="0" marL="457200" marR="0" rtl="0" algn="l">
              <a:lnSpc>
                <a:spcPct val="100000"/>
              </a:lnSpc>
              <a:spcBef>
                <a:spcPts val="600"/>
              </a:spcBef>
              <a:spcAft>
                <a:spcPts val="0"/>
              </a:spcAft>
              <a:buClr>
                <a:schemeClr val="dk1"/>
              </a:buClr>
              <a:buSzPts val="1600"/>
              <a:buFont typeface="Roboto"/>
              <a:buChar char="●"/>
            </a:pPr>
            <a:r>
              <a:rPr b="1" i="0" lang="en" sz="1600" u="none" cap="none" strike="noStrike">
                <a:solidFill>
                  <a:schemeClr val="dk1"/>
                </a:solidFill>
                <a:latin typeface="Roboto"/>
                <a:ea typeface="Roboto"/>
                <a:cs typeface="Roboto"/>
                <a:sym typeface="Roboto"/>
              </a:rPr>
              <a:t>Soil Conservation</a:t>
            </a:r>
            <a:r>
              <a:rPr b="0" i="0" lang="en" sz="1600" u="none" cap="none" strike="noStrike">
                <a:solidFill>
                  <a:schemeClr val="dk1"/>
                </a:solidFill>
                <a:latin typeface="Roboto"/>
                <a:ea typeface="Roboto"/>
                <a:cs typeface="Roboto"/>
                <a:sym typeface="Roboto"/>
              </a:rPr>
              <a:t> - using farming methods that reduce soil erosion and loss of nutrients </a:t>
            </a:r>
            <a:endParaRPr b="0" i="0" sz="1000" u="none" cap="none" strike="noStrike">
              <a:solidFill>
                <a:schemeClr val="dk1"/>
              </a:solidFill>
              <a:latin typeface="Roboto"/>
              <a:ea typeface="Roboto"/>
              <a:cs typeface="Roboto"/>
              <a:sym typeface="Roboto"/>
            </a:endParaRPr>
          </a:p>
          <a:p>
            <a:pPr indent="-330200" lvl="0" marL="457200" marR="0" rtl="0" algn="l">
              <a:lnSpc>
                <a:spcPct val="100000"/>
              </a:lnSpc>
              <a:spcBef>
                <a:spcPts val="600"/>
              </a:spcBef>
              <a:spcAft>
                <a:spcPts val="0"/>
              </a:spcAft>
              <a:buClr>
                <a:schemeClr val="dk1"/>
              </a:buClr>
              <a:buSzPts val="1600"/>
              <a:buFont typeface="Roboto"/>
              <a:buChar char="●"/>
            </a:pPr>
            <a:r>
              <a:rPr b="1" i="0" lang="en" sz="1600" u="sng" cap="none" strike="noStrike">
                <a:solidFill>
                  <a:schemeClr val="hlink"/>
                </a:solidFill>
                <a:latin typeface="Roboto"/>
                <a:ea typeface="Roboto"/>
                <a:cs typeface="Roboto"/>
                <a:sym typeface="Roboto"/>
                <a:hlinkClick r:id="rId4"/>
              </a:rPr>
              <a:t>Or</a:t>
            </a:r>
            <a:r>
              <a:rPr b="1" lang="en" sz="1600" u="sng">
                <a:solidFill>
                  <a:schemeClr val="hlink"/>
                </a:solidFill>
                <a:latin typeface="Roboto"/>
                <a:ea typeface="Roboto"/>
                <a:cs typeface="Roboto"/>
                <a:sym typeface="Roboto"/>
                <a:hlinkClick r:id="rId5"/>
              </a:rPr>
              <a:t>g</a:t>
            </a:r>
            <a:r>
              <a:rPr b="1" i="0" lang="en" sz="1600" u="sng" cap="none" strike="noStrike">
                <a:solidFill>
                  <a:schemeClr val="hlink"/>
                </a:solidFill>
                <a:latin typeface="Roboto"/>
                <a:ea typeface="Roboto"/>
                <a:cs typeface="Roboto"/>
                <a:sym typeface="Roboto"/>
                <a:hlinkClick r:id="rId6"/>
              </a:rPr>
              <a:t>anic Farming</a:t>
            </a:r>
            <a:r>
              <a:rPr b="0" i="0" lang="en" sz="1600" u="none" cap="none" strike="noStrike">
                <a:solidFill>
                  <a:schemeClr val="dk2"/>
                </a:solidFill>
                <a:latin typeface="Roboto"/>
                <a:ea typeface="Roboto"/>
                <a:cs typeface="Roboto"/>
                <a:sym typeface="Roboto"/>
              </a:rPr>
              <a:t> </a:t>
            </a:r>
            <a:r>
              <a:rPr b="0" i="0" lang="en" sz="1600" u="none" cap="none" strike="noStrike">
                <a:solidFill>
                  <a:schemeClr val="dk1"/>
                </a:solidFill>
                <a:latin typeface="Roboto"/>
                <a:ea typeface="Roboto"/>
                <a:cs typeface="Roboto"/>
                <a:sym typeface="Roboto"/>
              </a:rPr>
              <a:t>- farming without pesticides and fertilizers</a:t>
            </a:r>
            <a:endParaRPr b="0" i="0" sz="1600" u="none" cap="none" strike="noStrike">
              <a:solidFill>
                <a:schemeClr val="dk1"/>
              </a:solidFill>
              <a:latin typeface="Roboto"/>
              <a:ea typeface="Roboto"/>
              <a:cs typeface="Roboto"/>
              <a:sym typeface="Roboto"/>
            </a:endParaRPr>
          </a:p>
          <a:p>
            <a:pPr indent="0" lvl="0" marL="457200" marR="0" rtl="0" algn="l">
              <a:lnSpc>
                <a:spcPct val="100000"/>
              </a:lnSpc>
              <a:spcBef>
                <a:spcPts val="600"/>
              </a:spcBef>
              <a:spcAft>
                <a:spcPts val="0"/>
              </a:spcAft>
              <a:buNone/>
            </a:pPr>
            <a:r>
              <a:t/>
            </a:r>
            <a:endParaRPr sz="1600">
              <a:solidFill>
                <a:schemeClr val="dk1"/>
              </a:solidFill>
              <a:latin typeface="Roboto"/>
              <a:ea typeface="Roboto"/>
              <a:cs typeface="Roboto"/>
              <a:sym typeface="Roboto"/>
            </a:endParaRPr>
          </a:p>
          <a:p>
            <a:pPr indent="0" lvl="0" marL="0" marR="0" rtl="0" algn="l">
              <a:lnSpc>
                <a:spcPct val="100000"/>
              </a:lnSpc>
              <a:spcBef>
                <a:spcPts val="600"/>
              </a:spcBef>
              <a:spcAft>
                <a:spcPts val="0"/>
              </a:spcAft>
              <a:buNone/>
            </a:pPr>
            <a:r>
              <a:t/>
            </a:r>
            <a:endParaRPr sz="1600">
              <a:solidFill>
                <a:schemeClr val="dk1"/>
              </a:solidFill>
              <a:latin typeface="Roboto"/>
              <a:ea typeface="Roboto"/>
              <a:cs typeface="Roboto"/>
              <a:sym typeface="Roboto"/>
            </a:endParaRPr>
          </a:p>
          <a:p>
            <a:pPr indent="0" lvl="0" marL="0" marR="0" rtl="0" algn="l">
              <a:lnSpc>
                <a:spcPct val="100000"/>
              </a:lnSpc>
              <a:spcBef>
                <a:spcPts val="600"/>
              </a:spcBef>
              <a:spcAft>
                <a:spcPts val="0"/>
              </a:spcAft>
              <a:buNone/>
            </a:pPr>
            <a:r>
              <a:rPr b="1" lang="en" sz="1600">
                <a:solidFill>
                  <a:schemeClr val="dk1"/>
                </a:solidFill>
                <a:latin typeface="Roboto"/>
                <a:ea typeface="Roboto"/>
                <a:cs typeface="Roboto"/>
                <a:sym typeface="Roboto"/>
              </a:rPr>
              <a:t>Eating</a:t>
            </a:r>
            <a:r>
              <a:rPr b="1" lang="en" sz="1600">
                <a:solidFill>
                  <a:schemeClr val="dk1"/>
                </a:solidFill>
              </a:rPr>
              <a:t> Locally Produced Foods </a:t>
            </a:r>
            <a:r>
              <a:rPr lang="en" sz="1600">
                <a:solidFill>
                  <a:schemeClr val="dk1"/>
                </a:solidFill>
              </a:rPr>
              <a:t>- Eating local foods is connected to </a:t>
            </a:r>
            <a:r>
              <a:rPr lang="en" sz="1600">
                <a:solidFill>
                  <a:schemeClr val="dk1"/>
                </a:solidFill>
              </a:rPr>
              <a:t>sustainable</a:t>
            </a:r>
            <a:r>
              <a:rPr lang="en" sz="1600">
                <a:solidFill>
                  <a:schemeClr val="dk1"/>
                </a:solidFill>
              </a:rPr>
              <a:t> agriculture by supporting local farmers and allowing them to have financial stability, ensuring that farms will continue to exist.</a:t>
            </a:r>
            <a:endParaRPr sz="1600">
              <a:solidFill>
                <a:schemeClr val="dk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48"/>
          <p:cNvSpPr txBox="1"/>
          <p:nvPr>
            <p:ph type="title"/>
          </p:nvPr>
        </p:nvSpPr>
        <p:spPr>
          <a:xfrm>
            <a:off x="564900" y="386400"/>
            <a:ext cx="6871200" cy="600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t/>
            </a:r>
            <a:endParaRPr b="1" i="1">
              <a:solidFill>
                <a:srgbClr val="FF0000"/>
              </a:solidFill>
            </a:endParaRPr>
          </a:p>
          <a:p>
            <a:pPr indent="0" lvl="0" marL="0" marR="0" rtl="0" algn="ctr">
              <a:lnSpc>
                <a:spcPct val="100000"/>
              </a:lnSpc>
              <a:spcBef>
                <a:spcPts val="0"/>
              </a:spcBef>
              <a:spcAft>
                <a:spcPts val="0"/>
              </a:spcAft>
              <a:buSzPts val="4800"/>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lnSpc>
                <a:spcPct val="100000"/>
              </a:lnSpc>
              <a:spcBef>
                <a:spcPts val="0"/>
              </a:spcBef>
              <a:spcAft>
                <a:spcPts val="0"/>
              </a:spcAft>
              <a:buSzPts val="4800"/>
              <a:buNone/>
            </a:pPr>
            <a:r>
              <a:t/>
            </a:r>
            <a:endParaRPr b="1"/>
          </a:p>
        </p:txBody>
      </p:sp>
      <p:pic>
        <p:nvPicPr>
          <p:cNvPr id="224" name="Google Shape;224;p48"/>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225" name="Google Shape;225;p48"/>
          <p:cNvSpPr txBox="1"/>
          <p:nvPr/>
        </p:nvSpPr>
        <p:spPr>
          <a:xfrm>
            <a:off x="233825" y="1181450"/>
            <a:ext cx="8126400" cy="31125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15000"/>
              </a:lnSpc>
              <a:spcBef>
                <a:spcPts val="0"/>
              </a:spcBef>
              <a:spcAft>
                <a:spcPts val="0"/>
              </a:spcAft>
              <a:buClr>
                <a:srgbClr val="000000"/>
              </a:buClr>
              <a:buSzPts val="2200"/>
              <a:buFont typeface="Arial"/>
              <a:buAutoNum type="arabicPeriod"/>
            </a:pPr>
            <a:r>
              <a:rPr b="0" i="0" lang="en" sz="2200" u="none" cap="none" strike="noStrike">
                <a:solidFill>
                  <a:srgbClr val="000000"/>
                </a:solidFill>
                <a:latin typeface="Arial"/>
                <a:ea typeface="Arial"/>
                <a:cs typeface="Arial"/>
                <a:sym typeface="Arial"/>
              </a:rPr>
              <a:t>What is an ecological footprint?</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en" sz="2200" u="none" cap="none" strike="noStrike">
                <a:solidFill>
                  <a:srgbClr val="000000"/>
                </a:solidFill>
                <a:latin typeface="Arial"/>
                <a:ea typeface="Arial"/>
                <a:cs typeface="Arial"/>
                <a:sym typeface="Arial"/>
              </a:rPr>
              <a:t>Use a calculator and determine what your ecological footprint is.</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Arial"/>
              <a:buAutoNum type="arabicPeriod"/>
            </a:pPr>
            <a:r>
              <a:rPr b="0" i="0" lang="en" sz="2200" u="none" cap="none" strike="noStrike">
                <a:solidFill>
                  <a:srgbClr val="000000"/>
                </a:solidFill>
                <a:latin typeface="Arial"/>
                <a:ea typeface="Arial"/>
                <a:cs typeface="Arial"/>
                <a:sym typeface="Arial"/>
              </a:rPr>
              <a:t>What does it mean to be an environmental steward?</a:t>
            </a:r>
            <a:endParaRPr b="0" i="0" sz="2200" u="none" cap="none" strike="noStrike">
              <a:solidFill>
                <a:srgbClr val="000000"/>
              </a:solidFill>
              <a:latin typeface="Arial"/>
              <a:ea typeface="Arial"/>
              <a:cs typeface="Arial"/>
              <a:sym typeface="Arial"/>
            </a:endParaRPr>
          </a:p>
          <a:p>
            <a:pPr indent="-368300" lvl="0" marL="457200" marR="0" rtl="0" algn="l">
              <a:lnSpc>
                <a:spcPct val="115000"/>
              </a:lnSpc>
              <a:spcBef>
                <a:spcPts val="0"/>
              </a:spcBef>
              <a:spcAft>
                <a:spcPts val="0"/>
              </a:spcAft>
              <a:buClr>
                <a:srgbClr val="000000"/>
              </a:buClr>
              <a:buSzPts val="2200"/>
              <a:buFont typeface="Roboto Slab"/>
              <a:buAutoNum type="arabicPeriod"/>
            </a:pPr>
            <a:r>
              <a:rPr b="0" i="0" lang="en" sz="2200" u="none" cap="none" strike="noStrike">
                <a:solidFill>
                  <a:srgbClr val="000000"/>
                </a:solidFill>
                <a:latin typeface="Arial"/>
                <a:ea typeface="Arial"/>
                <a:cs typeface="Arial"/>
                <a:sym typeface="Arial"/>
              </a:rPr>
              <a:t>How is soil conservation related to sustainable agriculture?</a:t>
            </a: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endParaRPr b="0" i="0" sz="2200" u="none" cap="none" strike="noStrike">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Clr>
                <a:srgbClr val="000000"/>
              </a:buClr>
              <a:buSzPts val="2200"/>
              <a:buFont typeface="Arial"/>
              <a:buNone/>
            </a:pPr>
            <a:br>
              <a:rPr b="1" i="1" lang="en" sz="2200" u="none" cap="none" strike="noStrike">
                <a:solidFill>
                  <a:srgbClr val="000000"/>
                </a:solidFill>
                <a:latin typeface="Roboto Slab"/>
                <a:ea typeface="Roboto Slab"/>
                <a:cs typeface="Roboto Slab"/>
                <a:sym typeface="Roboto Slab"/>
              </a:rPr>
            </a:br>
            <a:endParaRPr b="1" i="1" sz="2200" u="none" cap="none" strike="noStrike">
              <a:solidFill>
                <a:srgbClr val="000000"/>
              </a:solidFill>
              <a:latin typeface="Roboto Slab"/>
              <a:ea typeface="Roboto Slab"/>
              <a:cs typeface="Roboto Slab"/>
              <a:sym typeface="Roboto Slab"/>
            </a:endParaRPr>
          </a:p>
        </p:txBody>
      </p:sp>
      <p:pic>
        <p:nvPicPr>
          <p:cNvPr id="226" name="Google Shape;226;p48"/>
          <p:cNvPicPr preferRelativeResize="0"/>
          <p:nvPr/>
        </p:nvPicPr>
        <p:blipFill rotWithShape="1">
          <a:blip r:embed="rId4">
            <a:alphaModFix/>
          </a:blip>
          <a:srcRect b="0" l="0" r="0" t="0"/>
          <a:stretch/>
        </p:blipFill>
        <p:spPr>
          <a:xfrm>
            <a:off x="6411675" y="4221300"/>
            <a:ext cx="1802300" cy="922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49"/>
          <p:cNvSpPr txBox="1"/>
          <p:nvPr/>
        </p:nvSpPr>
        <p:spPr>
          <a:xfrm>
            <a:off x="636000" y="87825"/>
            <a:ext cx="78720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Sustaining our Ecosystems</a:t>
            </a:r>
            <a:endParaRPr b="1" i="0" sz="3600" u="none" cap="none" strike="noStrike">
              <a:solidFill>
                <a:srgbClr val="000000"/>
              </a:solidFill>
              <a:latin typeface="Roboto Slab"/>
              <a:ea typeface="Roboto Slab"/>
              <a:cs typeface="Roboto Slab"/>
              <a:sym typeface="Roboto Slab"/>
            </a:endParaRPr>
          </a:p>
        </p:txBody>
      </p:sp>
      <p:sp>
        <p:nvSpPr>
          <p:cNvPr id="232" name="Google Shape;232;p49"/>
          <p:cNvSpPr txBox="1"/>
          <p:nvPr/>
        </p:nvSpPr>
        <p:spPr>
          <a:xfrm>
            <a:off x="720600" y="741875"/>
            <a:ext cx="7702800" cy="326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There are many ways communities, organizations and governments are working to sustain our natural ecosystems in Canada</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We will be exploring:</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Sustainable forestry</a:t>
            </a:r>
            <a:endParaRPr b="0" i="0" sz="1600" u="none" cap="none" strike="noStrike">
              <a:solidFill>
                <a:srgbClr val="000000"/>
              </a:solidFill>
              <a:latin typeface="Roboto"/>
              <a:ea typeface="Roboto"/>
              <a:cs typeface="Roboto"/>
              <a:sym typeface="Roboto"/>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Establishing protected areas</a:t>
            </a:r>
            <a:endParaRPr b="0" i="0" sz="1600" u="none" cap="none" strike="noStrike">
              <a:solidFill>
                <a:srgbClr val="000000"/>
              </a:solidFill>
              <a:latin typeface="Roboto"/>
              <a:ea typeface="Roboto"/>
              <a:cs typeface="Roboto"/>
              <a:sym typeface="Roboto"/>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Restoring damaged ecosystems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Laws and Government programs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p:txBody>
      </p:sp>
      <p:pic>
        <p:nvPicPr>
          <p:cNvPr id="233" name="Google Shape;233;p49"/>
          <p:cNvPicPr preferRelativeResize="0"/>
          <p:nvPr/>
        </p:nvPicPr>
        <p:blipFill rotWithShape="1">
          <a:blip r:embed="rId3">
            <a:alphaModFix/>
          </a:blip>
          <a:srcRect b="0" l="0" r="0" t="0"/>
          <a:stretch/>
        </p:blipFill>
        <p:spPr>
          <a:xfrm>
            <a:off x="720601" y="3955737"/>
            <a:ext cx="1289511" cy="1060625"/>
          </a:xfrm>
          <a:prstGeom prst="rect">
            <a:avLst/>
          </a:prstGeom>
          <a:noFill/>
          <a:ln>
            <a:noFill/>
          </a:ln>
        </p:spPr>
      </p:pic>
      <p:pic>
        <p:nvPicPr>
          <p:cNvPr id="234" name="Google Shape;234;p49"/>
          <p:cNvPicPr preferRelativeResize="0"/>
          <p:nvPr/>
        </p:nvPicPr>
        <p:blipFill rotWithShape="1">
          <a:blip r:embed="rId4">
            <a:alphaModFix/>
          </a:blip>
          <a:srcRect b="16177" l="8705" r="9246" t="17359"/>
          <a:stretch/>
        </p:blipFill>
        <p:spPr>
          <a:xfrm>
            <a:off x="2325725" y="4055900"/>
            <a:ext cx="2365835" cy="860300"/>
          </a:xfrm>
          <a:prstGeom prst="rect">
            <a:avLst/>
          </a:prstGeom>
          <a:noFill/>
          <a:ln>
            <a:noFill/>
          </a:ln>
        </p:spPr>
      </p:pic>
      <p:pic>
        <p:nvPicPr>
          <p:cNvPr id="235" name="Google Shape;235;p49"/>
          <p:cNvPicPr preferRelativeResize="0"/>
          <p:nvPr/>
        </p:nvPicPr>
        <p:blipFill rotWithShape="1">
          <a:blip r:embed="rId5">
            <a:alphaModFix/>
          </a:blip>
          <a:srcRect b="5604" l="0" r="0" t="8550"/>
          <a:stretch/>
        </p:blipFill>
        <p:spPr>
          <a:xfrm>
            <a:off x="4581850" y="1910450"/>
            <a:ext cx="4261575" cy="18449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50"/>
          <p:cNvSpPr txBox="1"/>
          <p:nvPr>
            <p:ph idx="4294967295" type="title"/>
          </p:nvPr>
        </p:nvSpPr>
        <p:spPr>
          <a:xfrm>
            <a:off x="389650" y="19480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457200" lvl="0" marL="457200" rtl="0" algn="ctr">
              <a:lnSpc>
                <a:spcPct val="115000"/>
              </a:lnSpc>
              <a:spcBef>
                <a:spcPts val="0"/>
              </a:spcBef>
              <a:spcAft>
                <a:spcPts val="0"/>
              </a:spcAft>
              <a:buClr>
                <a:schemeClr val="dk1"/>
              </a:buClr>
              <a:buSzPts val="3600"/>
              <a:buAutoNum type="arabicParenR"/>
            </a:pPr>
            <a:r>
              <a:rPr lang="en" sz="3600">
                <a:solidFill>
                  <a:schemeClr val="dk1"/>
                </a:solidFill>
              </a:rPr>
              <a:t>Sustainable Forestry</a:t>
            </a:r>
            <a:endParaRPr sz="3600">
              <a:solidFill>
                <a:srgbClr val="000000"/>
              </a:solidFill>
            </a:endParaRPr>
          </a:p>
        </p:txBody>
      </p:sp>
      <p:sp>
        <p:nvSpPr>
          <p:cNvPr id="241" name="Google Shape;241;p50"/>
          <p:cNvSpPr txBox="1"/>
          <p:nvPr/>
        </p:nvSpPr>
        <p:spPr>
          <a:xfrm>
            <a:off x="264825" y="997325"/>
            <a:ext cx="6352800" cy="37899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The Forest Stewardship Council of Canada (FSC) is a non-governmental organization, or NGO. This means it operates independently of any government. </a:t>
            </a:r>
            <a:br>
              <a:rPr b="0" i="0" lang="en" sz="1600" u="none" cap="none" strike="noStrike">
                <a:solidFill>
                  <a:schemeClr val="dk1"/>
                </a:solidFill>
                <a:latin typeface="Arial"/>
                <a:ea typeface="Arial"/>
                <a:cs typeface="Arial"/>
                <a:sym typeface="Arial"/>
              </a:rPr>
            </a:br>
            <a:endParaRPr b="0" i="0" sz="16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For a forestry practice to be certified:</a:t>
            </a:r>
            <a:endParaRPr b="0" i="0" sz="16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330200" lvl="0" marL="457200" marR="0" rtl="0" algn="l">
              <a:lnSpc>
                <a:spcPct val="115000"/>
              </a:lnSpc>
              <a:spcBef>
                <a:spcPts val="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Waterways and wildlife habitat have to be protected.</a:t>
            </a:r>
            <a:endParaRPr b="0" i="0" sz="1600" u="none" cap="none" strike="noStrike">
              <a:solidFill>
                <a:schemeClr val="dk1"/>
              </a:solidFill>
              <a:latin typeface="Arial"/>
              <a:ea typeface="Arial"/>
              <a:cs typeface="Arial"/>
              <a:sym typeface="Arial"/>
            </a:endParaRPr>
          </a:p>
          <a:p>
            <a:pPr indent="-330200" lvl="0" marL="457200" marR="0" rtl="0" algn="l">
              <a:lnSpc>
                <a:spcPct val="115000"/>
              </a:lnSpc>
              <a:spcBef>
                <a:spcPts val="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Parts of the forest have to be preserved.</a:t>
            </a:r>
            <a:endParaRPr b="0" i="0" sz="1600" u="none" cap="none" strike="noStrike">
              <a:solidFill>
                <a:schemeClr val="dk1"/>
              </a:solidFill>
              <a:latin typeface="Arial"/>
              <a:ea typeface="Arial"/>
              <a:cs typeface="Arial"/>
              <a:sym typeface="Arial"/>
            </a:endParaRPr>
          </a:p>
          <a:p>
            <a:pPr indent="-330200" lvl="0" marL="457200" marR="0" rtl="0" algn="l">
              <a:lnSpc>
                <a:spcPct val="115000"/>
              </a:lnSpc>
              <a:spcBef>
                <a:spcPts val="0"/>
              </a:spcBef>
              <a:spcAft>
                <a:spcPts val="0"/>
              </a:spcAft>
              <a:buClr>
                <a:schemeClr val="dk1"/>
              </a:buClr>
              <a:buSzPts val="1600"/>
              <a:buFont typeface="Arial"/>
              <a:buChar char="●"/>
            </a:pPr>
            <a:r>
              <a:rPr b="0" i="0" lang="en" sz="1600" u="none" cap="none" strike="noStrike">
                <a:solidFill>
                  <a:schemeClr val="dk1"/>
                </a:solidFill>
                <a:latin typeface="Arial"/>
                <a:ea typeface="Arial"/>
                <a:cs typeface="Arial"/>
                <a:sym typeface="Arial"/>
              </a:rPr>
              <a:t>The cut areas have to be replanted with multiple species</a:t>
            </a:r>
            <a:endParaRPr b="0" i="0" sz="16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600"/>
              <a:buFont typeface="Arial"/>
              <a:buNone/>
            </a:pPr>
            <a:r>
              <a:rPr b="0" i="0" lang="en" sz="1600" u="sng" cap="none" strike="noStrike">
                <a:solidFill>
                  <a:schemeClr val="hlink"/>
                </a:solidFill>
                <a:latin typeface="Arial"/>
                <a:ea typeface="Arial"/>
                <a:cs typeface="Arial"/>
                <a:sym typeface="Arial"/>
                <a:hlinkClick r:id="rId3"/>
              </a:rPr>
              <a:t>Watch: Sustainable Forestry in Canada</a:t>
            </a:r>
            <a:endParaRPr b="0" i="0" sz="1600" u="none" cap="none" strike="noStrike">
              <a:solidFill>
                <a:schemeClr val="dk1"/>
              </a:solidFill>
              <a:latin typeface="Arial"/>
              <a:ea typeface="Arial"/>
              <a:cs typeface="Arial"/>
              <a:sym typeface="Arial"/>
            </a:endParaRPr>
          </a:p>
        </p:txBody>
      </p:sp>
      <p:pic>
        <p:nvPicPr>
          <p:cNvPr id="242" name="Google Shape;242;p50"/>
          <p:cNvPicPr preferRelativeResize="0"/>
          <p:nvPr/>
        </p:nvPicPr>
        <p:blipFill rotWithShape="1">
          <a:blip r:embed="rId4">
            <a:alphaModFix/>
          </a:blip>
          <a:srcRect b="0" l="0" r="0" t="0"/>
          <a:stretch/>
        </p:blipFill>
        <p:spPr>
          <a:xfrm>
            <a:off x="6463125" y="1216650"/>
            <a:ext cx="2198550" cy="2301850"/>
          </a:xfrm>
          <a:prstGeom prst="rect">
            <a:avLst/>
          </a:prstGeom>
          <a:noFill/>
          <a:ln>
            <a:noFill/>
          </a:ln>
        </p:spPr>
      </p:pic>
      <p:pic>
        <p:nvPicPr>
          <p:cNvPr id="243" name="Google Shape;243;p50"/>
          <p:cNvPicPr preferRelativeResize="0"/>
          <p:nvPr/>
        </p:nvPicPr>
        <p:blipFill rotWithShape="1">
          <a:blip r:embed="rId5">
            <a:alphaModFix/>
          </a:blip>
          <a:srcRect b="0" l="0" r="0" t="0"/>
          <a:stretch/>
        </p:blipFill>
        <p:spPr>
          <a:xfrm>
            <a:off x="6539313" y="3647850"/>
            <a:ext cx="2046175" cy="94620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riel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